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18"/>
  </p:notesMasterIdLst>
  <p:handoutMasterIdLst>
    <p:handoutMasterId r:id="rId19"/>
  </p:handoutMasterIdLst>
  <p:sldIdLst>
    <p:sldId id="401" r:id="rId5"/>
    <p:sldId id="403" r:id="rId6"/>
    <p:sldId id="402" r:id="rId7"/>
    <p:sldId id="404" r:id="rId8"/>
    <p:sldId id="396" r:id="rId9"/>
    <p:sldId id="397" r:id="rId10"/>
    <p:sldId id="405" r:id="rId11"/>
    <p:sldId id="406" r:id="rId12"/>
    <p:sldId id="410" r:id="rId13"/>
    <p:sldId id="394" r:id="rId14"/>
    <p:sldId id="407" r:id="rId15"/>
    <p:sldId id="408" r:id="rId16"/>
    <p:sldId id="409" r:id="rId17"/>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0" autoAdjust="0"/>
    <p:restoredTop sz="96208" autoAdjust="0"/>
  </p:normalViewPr>
  <p:slideViewPr>
    <p:cSldViewPr snapToGrid="0">
      <p:cViewPr varScale="1">
        <p:scale>
          <a:sx n="95" d="100"/>
          <a:sy n="95" d="100"/>
        </p:scale>
        <p:origin x="426" y="84"/>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88" d="100"/>
          <a:sy n="88" d="100"/>
        </p:scale>
        <p:origin x="37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Série 1</c:v>
                </c:pt>
              </c:strCache>
            </c:strRef>
          </c:tx>
          <c:spPr>
            <a:solidFill>
              <a:schemeClr val="accent1"/>
            </a:solidFill>
            <a:ln>
              <a:noFill/>
            </a:ln>
            <a:effectLst/>
          </c:spPr>
          <c:invertIfNegative val="0"/>
          <c:cat>
            <c:strRef>
              <c:f>Sheet1!$A$2:$A$5</c:f>
              <c:strCache>
                <c:ptCount val="4"/>
                <c:pt idx="0">
                  <c:v>Catégorie 1</c:v>
                </c:pt>
                <c:pt idx="1">
                  <c:v>Catégorie 2</c:v>
                </c:pt>
                <c:pt idx="2">
                  <c:v>Catégorie 3</c:v>
                </c:pt>
                <c:pt idx="3">
                  <c:v>Catégorie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A04-4AED-828C-7BBA138B911C}"/>
            </c:ext>
          </c:extLst>
        </c:ser>
        <c:ser>
          <c:idx val="1"/>
          <c:order val="1"/>
          <c:tx>
            <c:strRef>
              <c:f>Sheet1!$C$1</c:f>
              <c:strCache>
                <c:ptCount val="1"/>
                <c:pt idx="0">
                  <c:v>Série 2</c:v>
                </c:pt>
              </c:strCache>
            </c:strRef>
          </c:tx>
          <c:spPr>
            <a:solidFill>
              <a:schemeClr val="accent2"/>
            </a:solidFill>
            <a:ln>
              <a:noFill/>
            </a:ln>
            <a:effectLst/>
          </c:spPr>
          <c:invertIfNegative val="0"/>
          <c:cat>
            <c:strRef>
              <c:f>Sheet1!$A$2:$A$5</c:f>
              <c:strCache>
                <c:ptCount val="4"/>
                <c:pt idx="0">
                  <c:v>Catégorie 1</c:v>
                </c:pt>
                <c:pt idx="1">
                  <c:v>Catégorie 2</c:v>
                </c:pt>
                <c:pt idx="2">
                  <c:v>Catégorie 3</c:v>
                </c:pt>
                <c:pt idx="3">
                  <c:v>Catégorie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A04-4AED-828C-7BBA138B911C}"/>
            </c:ext>
          </c:extLst>
        </c:ser>
        <c:ser>
          <c:idx val="2"/>
          <c:order val="2"/>
          <c:tx>
            <c:strRef>
              <c:f>Sheet1!$D$1</c:f>
              <c:strCache>
                <c:ptCount val="1"/>
                <c:pt idx="0">
                  <c:v>Série 3</c:v>
                </c:pt>
              </c:strCache>
            </c:strRef>
          </c:tx>
          <c:spPr>
            <a:solidFill>
              <a:schemeClr val="accent6"/>
            </a:solidFill>
            <a:ln>
              <a:noFill/>
            </a:ln>
            <a:effectLst/>
          </c:spPr>
          <c:invertIfNegative val="0"/>
          <c:cat>
            <c:strRef>
              <c:f>Sheet1!$A$2:$A$5</c:f>
              <c:strCache>
                <c:ptCount val="4"/>
                <c:pt idx="0">
                  <c:v>Catégorie 1</c:v>
                </c:pt>
                <c:pt idx="1">
                  <c:v>Catégorie 2</c:v>
                </c:pt>
                <c:pt idx="2">
                  <c:v>Catégorie 3</c:v>
                </c:pt>
                <c:pt idx="3">
                  <c:v>Catégorie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A04-4AED-828C-7BBA138B911C}"/>
            </c:ext>
          </c:extLst>
        </c:ser>
        <c:dLbls>
          <c:showLegendKey val="0"/>
          <c:showVal val="0"/>
          <c:showCatName val="0"/>
          <c:showSerName val="0"/>
          <c:showPercent val="0"/>
          <c:showBubbleSize val="0"/>
        </c:dLbls>
        <c:gapWidth val="182"/>
        <c:axId val="235462016"/>
        <c:axId val="95190752"/>
      </c:barChart>
      <c:catAx>
        <c:axId val="235462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crossAx val="95190752"/>
        <c:crosses val="autoZero"/>
        <c:auto val="1"/>
        <c:lblAlgn val="ctr"/>
        <c:lblOffset val="100"/>
        <c:noMultiLvlLbl val="0"/>
      </c:catAx>
      <c:valAx>
        <c:axId val="95190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crossAx val="2354620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fr-FR" noProof="0"/>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1_2" csCatId="accent1" phldr="1"/>
      <dgm:spPr/>
      <dgm:t>
        <a:bodyPr rtlCol="0"/>
        <a:lstStyle/>
        <a:p>
          <a:pPr rtl="0"/>
          <a:endParaRPr lang="en-US"/>
        </a:p>
      </dgm:t>
    </dgm:pt>
    <dgm:pt modelId="{AE62509E-8FD5-4BC0-8484-49407DA07B2D}">
      <dgm:prSet phldrT="[Text]" custT="1"/>
      <dgm:spPr/>
      <dgm:t>
        <a:bodyPr rtlCol="0"/>
        <a:lstStyle/>
        <a:p>
          <a:pPr rtl="0"/>
          <a:r>
            <a:rPr lang="fr-FR" sz="1800" noProof="0" dirty="0"/>
            <a:t>Titre</a:t>
          </a:r>
          <a:endParaRPr lang="fr-FR" sz="2000" noProof="0" dirty="0"/>
        </a:p>
      </dgm:t>
    </dgm:pt>
    <dgm:pt modelId="{8F2C679D-77AF-46F9-9ACE-1E1D440B1883}" type="parTrans" cxnId="{B681E0E7-0B3A-4DB8-BF19-F9AE0E1C787B}">
      <dgm:prSet/>
      <dgm:spPr/>
      <dgm:t>
        <a:bodyPr rtlCol="0"/>
        <a:lstStyle/>
        <a:p>
          <a:pPr rtl="0"/>
          <a:endParaRPr lang="fr-FR" noProof="0" dirty="0"/>
        </a:p>
      </dgm:t>
    </dgm:pt>
    <dgm:pt modelId="{5C2CB4AF-F88D-4FBE-A40E-0CC048A23B9E}" type="sibTrans" cxnId="{B681E0E7-0B3A-4DB8-BF19-F9AE0E1C787B}">
      <dgm:prSet/>
      <dgm:spPr/>
      <dgm:t>
        <a:bodyPr rtlCol="0"/>
        <a:lstStyle/>
        <a:p>
          <a:pPr rtl="0"/>
          <a:endParaRPr lang="fr-FR" noProof="0" dirty="0"/>
        </a:p>
      </dgm:t>
    </dgm:pt>
    <dgm:pt modelId="{54A260F9-80FA-4E2A-BE87-2C0670B83857}">
      <dgm:prSet phldrT="[Text]" custT="1"/>
      <dgm:spPr/>
      <dgm:t>
        <a:bodyPr rtlCol="0"/>
        <a:lstStyle/>
        <a:p>
          <a:pPr rtl="0"/>
          <a:r>
            <a:rPr lang="fr-FR" sz="1200" b="0" i="0" u="none" noProof="0" dirty="0"/>
            <a:t>Pour commencer une présentation, accédez à l’onglet Diaporama et sélectionnez À partir du début.</a:t>
          </a:r>
          <a:endParaRPr lang="fr-FR" sz="1200" noProof="0" dirty="0"/>
        </a:p>
      </dgm:t>
    </dgm:pt>
    <dgm:pt modelId="{3E4E3177-8F1B-40ED-B20A-6A6F0041E180}" type="parTrans" cxnId="{0D49E980-DE7B-46C8-A240-0AF3E38E1055}">
      <dgm:prSet/>
      <dgm:spPr/>
      <dgm:t>
        <a:bodyPr rtlCol="0"/>
        <a:lstStyle/>
        <a:p>
          <a:pPr rtl="0"/>
          <a:endParaRPr lang="fr-FR" noProof="0" dirty="0"/>
        </a:p>
      </dgm:t>
    </dgm:pt>
    <dgm:pt modelId="{BA9E60E0-CF2E-4096-A9F4-556713DB9AE4}" type="sibTrans" cxnId="{0D49E980-DE7B-46C8-A240-0AF3E38E1055}">
      <dgm:prSet/>
      <dgm:spPr/>
      <dgm:t>
        <a:bodyPr rtlCol="0"/>
        <a:lstStyle/>
        <a:p>
          <a:pPr rtl="0"/>
          <a:endParaRPr lang="fr-FR" noProof="0" dirty="0"/>
        </a:p>
      </dgm:t>
    </dgm:pt>
    <dgm:pt modelId="{20928AAA-F457-4A09-8AAC-A82210983FBE}">
      <dgm:prSet phldrT="[Text]" custT="1"/>
      <dgm:spPr/>
      <dgm:t>
        <a:bodyPr rtlCol="0"/>
        <a:lstStyle/>
        <a:p>
          <a:pPr rtl="0"/>
          <a:r>
            <a:rPr lang="fr-FR" sz="1800" noProof="0" dirty="0"/>
            <a:t>Titre</a:t>
          </a:r>
          <a:endParaRPr lang="fr-FR" sz="2000" noProof="0" dirty="0"/>
        </a:p>
      </dgm:t>
    </dgm:pt>
    <dgm:pt modelId="{915085CE-2C78-4B64-8FF4-E48DB7BD55D2}" type="parTrans" cxnId="{BA476174-221B-4A3D-B4E2-5FCC084B59D3}">
      <dgm:prSet/>
      <dgm:spPr/>
      <dgm:t>
        <a:bodyPr rtlCol="0"/>
        <a:lstStyle/>
        <a:p>
          <a:pPr rtl="0"/>
          <a:endParaRPr lang="fr-FR" noProof="0" dirty="0"/>
        </a:p>
      </dgm:t>
    </dgm:pt>
    <dgm:pt modelId="{EB5D5454-A5E9-4E37-B514-DFC5324A66C0}" type="sibTrans" cxnId="{BA476174-221B-4A3D-B4E2-5FCC084B59D3}">
      <dgm:prSet/>
      <dgm:spPr/>
      <dgm:t>
        <a:bodyPr rtlCol="0"/>
        <a:lstStyle/>
        <a:p>
          <a:pPr rtl="0"/>
          <a:endParaRPr lang="fr-FR" noProof="0" dirty="0"/>
        </a:p>
      </dgm:t>
    </dgm:pt>
    <dgm:pt modelId="{9C6534A9-4C27-4998-80A5-DF23882CAE25}">
      <dgm:prSet phldrT="[Text]" custT="1"/>
      <dgm:spPr/>
      <dgm:t>
        <a:bodyPr rtlCol="0"/>
        <a:lstStyle/>
        <a:p>
          <a:pPr rtl="0"/>
          <a:r>
            <a:rPr lang="fr-FR" sz="1200" b="0" i="0" u="none" noProof="0" dirty="0"/>
            <a:t>Pour afficher le mode Présentateur, en mode Diaporama, sur la barre de contrôle en bas à gauche, sélectionnez les points de suspension, puis Mode Présentateur. </a:t>
          </a:r>
          <a:endParaRPr lang="fr-FR" sz="1200" noProof="0" dirty="0"/>
        </a:p>
      </dgm:t>
    </dgm:pt>
    <dgm:pt modelId="{0AA7231B-9394-4732-A7BE-3EB3CF2F8D70}" type="parTrans" cxnId="{82290D4D-2346-4E6C-B254-B9EAA4D01A23}">
      <dgm:prSet/>
      <dgm:spPr/>
      <dgm:t>
        <a:bodyPr rtlCol="0"/>
        <a:lstStyle/>
        <a:p>
          <a:pPr rtl="0"/>
          <a:endParaRPr lang="fr-FR" noProof="0" dirty="0"/>
        </a:p>
      </dgm:t>
    </dgm:pt>
    <dgm:pt modelId="{83B69D46-737C-4589-B359-6BD9DD58BC91}" type="sibTrans" cxnId="{82290D4D-2346-4E6C-B254-B9EAA4D01A23}">
      <dgm:prSet/>
      <dgm:spPr/>
      <dgm:t>
        <a:bodyPr rtlCol="0"/>
        <a:lstStyle/>
        <a:p>
          <a:pPr rtl="0"/>
          <a:endParaRPr lang="fr-FR" noProof="0" dirty="0"/>
        </a:p>
      </dgm:t>
    </dgm:pt>
    <dgm:pt modelId="{03738E35-4243-4E7D-A93F-C07DA3901E78}">
      <dgm:prSet phldrT="[Text]" custT="1"/>
      <dgm:spPr/>
      <dgm:t>
        <a:bodyPr rtlCol="0"/>
        <a:lstStyle/>
        <a:p>
          <a:pPr rtl="0"/>
          <a:r>
            <a:rPr lang="fr-FR" sz="1800" noProof="0" dirty="0"/>
            <a:t>Titre</a:t>
          </a:r>
          <a:endParaRPr lang="fr-FR" sz="2400" noProof="0" dirty="0"/>
        </a:p>
      </dgm:t>
    </dgm:pt>
    <dgm:pt modelId="{DABBAF6C-D1C9-42E1-B928-5ACDE3D21AB0}" type="parTrans" cxnId="{E41AD5BE-76F3-4A9E-8059-7FC968661703}">
      <dgm:prSet/>
      <dgm:spPr/>
      <dgm:t>
        <a:bodyPr rtlCol="0"/>
        <a:lstStyle/>
        <a:p>
          <a:pPr rtl="0"/>
          <a:endParaRPr lang="fr-FR" noProof="0" dirty="0"/>
        </a:p>
      </dgm:t>
    </dgm:pt>
    <dgm:pt modelId="{6BF5896A-A334-45B0-B451-09159F55B184}" type="sibTrans" cxnId="{E41AD5BE-76F3-4A9E-8059-7FC968661703}">
      <dgm:prSet/>
      <dgm:spPr/>
      <dgm:t>
        <a:bodyPr rtlCol="0"/>
        <a:lstStyle/>
        <a:p>
          <a:pPr rtl="0"/>
          <a:endParaRPr lang="fr-FR" noProof="0" dirty="0"/>
        </a:p>
      </dgm:t>
    </dgm:pt>
    <dgm:pt modelId="{34C8CD19-04E2-4488-965F-DC841C470D45}">
      <dgm:prSet phldrT="[Text]" custT="1"/>
      <dgm:spPr/>
      <dgm:t>
        <a:bodyPr rtlCol="0"/>
        <a:lstStyle/>
        <a:p>
          <a:pPr rtl="0"/>
          <a:r>
            <a:rPr lang="fr-FR" sz="1200" b="0" i="0" u="none" noProof="0" dirty="0"/>
            <a:t>Pendant votre présentation, les notes du présentateur sont visibles sur votre écran, mais ne sont pas visibles pour l’auditoire</a:t>
          </a:r>
          <a:r>
            <a:rPr lang="fr-FR" sz="1200" noProof="0" dirty="0"/>
            <a:t>.</a:t>
          </a:r>
        </a:p>
      </dgm:t>
    </dgm:pt>
    <dgm:pt modelId="{CD5F7DE2-2AD1-4CE8-AAC7-AD9C8E180CEA}" type="parTrans" cxnId="{07030C4E-4D62-4240-B10F-E41B801C763E}">
      <dgm:prSet/>
      <dgm:spPr/>
      <dgm:t>
        <a:bodyPr rtlCol="0"/>
        <a:lstStyle/>
        <a:p>
          <a:pPr rtl="0"/>
          <a:endParaRPr lang="fr-FR" noProof="0" dirty="0"/>
        </a:p>
      </dgm:t>
    </dgm:pt>
    <dgm:pt modelId="{7CE5955C-EC28-4D1B-9459-0C5458B1797D}" type="sibTrans" cxnId="{07030C4E-4D62-4240-B10F-E41B801C763E}">
      <dgm:prSet/>
      <dgm:spPr/>
      <dgm:t>
        <a:bodyPr rtlCol="0"/>
        <a:lstStyle/>
        <a:p>
          <a:pPr rtl="0"/>
          <a:endParaRPr lang="fr-FR" noProof="0" dirty="0"/>
        </a:p>
      </dgm:t>
    </dgm:pt>
    <dgm:pt modelId="{06FDC3BC-D033-45AB-9EB6-A7C45BCB6B38}">
      <dgm:prSet phldrT="[Text]" custT="1"/>
      <dgm:spPr/>
      <dgm:t>
        <a:bodyPr rtlCol="0"/>
        <a:lstStyle/>
        <a:p>
          <a:pPr rtl="0"/>
          <a:r>
            <a:rPr lang="fr-FR" sz="1800" noProof="0" dirty="0"/>
            <a:t>Titre</a:t>
          </a:r>
        </a:p>
      </dgm:t>
    </dgm:pt>
    <dgm:pt modelId="{AE8D3FC7-A2EC-4411-8FC9-32D2EBC1DCFC}" type="parTrans" cxnId="{7F17C71C-B893-439D-9C19-726E87643D18}">
      <dgm:prSet/>
      <dgm:spPr/>
      <dgm:t>
        <a:bodyPr rtlCol="0"/>
        <a:lstStyle/>
        <a:p>
          <a:pPr rtl="0"/>
          <a:endParaRPr lang="fr-FR" noProof="0" dirty="0"/>
        </a:p>
      </dgm:t>
    </dgm:pt>
    <dgm:pt modelId="{E7E54C53-26D6-4B3A-9FFA-C1495F5EDD1A}" type="sibTrans" cxnId="{7F17C71C-B893-439D-9C19-726E87643D18}">
      <dgm:prSet/>
      <dgm:spPr/>
      <dgm:t>
        <a:bodyPr rtlCol="0"/>
        <a:lstStyle/>
        <a:p>
          <a:pPr rtl="0"/>
          <a:endParaRPr lang="fr-FR" noProof="0" dirty="0"/>
        </a:p>
      </dgm:t>
    </dgm:pt>
    <dgm:pt modelId="{500431A8-10F8-49D1-8B45-612B3E1A8B7E}">
      <dgm:prSet phldrT="[Text]" custT="1"/>
      <dgm:spPr/>
      <dgm:t>
        <a:bodyPr rtlCol="0"/>
        <a:lstStyle/>
        <a:p>
          <a:pPr rtl="0"/>
          <a:r>
            <a:rPr lang="fr-FR" sz="1200" b="0" i="0" u="none" noProof="0" dirty="0"/>
            <a:t>Le volet de notes est une zone qui apparaît en dessous de chaque diapositive. Appuyez dessus pour ajouter des notes. </a:t>
          </a:r>
          <a:endParaRPr lang="fr-FR" sz="1200" noProof="0" dirty="0"/>
        </a:p>
      </dgm:t>
    </dgm:pt>
    <dgm:pt modelId="{33E2C2DF-4043-4CA4-8F5A-F17A730BDAB3}" type="parTrans" cxnId="{2AF48965-6D29-4263-8627-0C1546F9BFFD}">
      <dgm:prSet/>
      <dgm:spPr/>
      <dgm:t>
        <a:bodyPr rtlCol="0"/>
        <a:lstStyle/>
        <a:p>
          <a:pPr rtl="0"/>
          <a:endParaRPr lang="fr-FR" noProof="0" dirty="0"/>
        </a:p>
      </dgm:t>
    </dgm:pt>
    <dgm:pt modelId="{F667323A-E1D9-4CF4-B17B-1A42B16A0835}" type="sibTrans" cxnId="{2AF48965-6D29-4263-8627-0C1546F9BFFD}">
      <dgm:prSet/>
      <dgm:spPr/>
      <dgm:t>
        <a:bodyPr rtlCol="0"/>
        <a:lstStyle/>
        <a:p>
          <a:pPr rtl="0"/>
          <a:endParaRPr lang="fr-FR" noProof="0" dirty="0"/>
        </a:p>
      </dgm:t>
    </dgm:pt>
    <dgm:pt modelId="{9EDAF963-6421-41D1-B581-2F79B34A655B}">
      <dgm:prSet phldrT="[Text]" custT="1"/>
      <dgm:spPr/>
      <dgm:t>
        <a:bodyPr rtlCol="0"/>
        <a:lstStyle/>
        <a:p>
          <a:pPr rtl="0"/>
          <a:r>
            <a:rPr lang="fr-FR" sz="1800" noProof="0" dirty="0"/>
            <a:t>Titre</a:t>
          </a:r>
        </a:p>
      </dgm:t>
    </dgm:pt>
    <dgm:pt modelId="{622CE2A2-A586-4B7A-9096-2D0710E9A95A}" type="parTrans" cxnId="{7655CF1A-0F75-4A56-8065-A100AF38F2BA}">
      <dgm:prSet/>
      <dgm:spPr/>
      <dgm:t>
        <a:bodyPr rtlCol="0"/>
        <a:lstStyle/>
        <a:p>
          <a:pPr rtl="0"/>
          <a:endParaRPr lang="fr-FR" noProof="0" dirty="0"/>
        </a:p>
      </dgm:t>
    </dgm:pt>
    <dgm:pt modelId="{A07D7702-21FC-45E4-B398-903A40DD9BC8}" type="sibTrans" cxnId="{7655CF1A-0F75-4A56-8065-A100AF38F2BA}">
      <dgm:prSet/>
      <dgm:spPr/>
      <dgm:t>
        <a:bodyPr rtlCol="0"/>
        <a:lstStyle/>
        <a:p>
          <a:pPr rtl="0"/>
          <a:endParaRPr lang="fr-FR" noProof="0" dirty="0"/>
        </a:p>
      </dgm:t>
    </dgm:pt>
    <dgm:pt modelId="{A35B6065-1624-4504-8183-35EBAF5B32C7}">
      <dgm:prSet custT="1"/>
      <dgm:spPr/>
      <dgm:t>
        <a:bodyPr rtlCol="0"/>
        <a:lstStyle/>
        <a:p>
          <a:pPr rtl="0"/>
          <a:r>
            <a:rPr lang="fr-FR" sz="1200" b="0" i="0" u="none" noProof="0" dirty="0"/>
            <a:t>Si le volet de notes n’apparaît pas ou s’il est complètement réduit, cliquez sur Notes dans la barre des tâches au bas de la fenêtre PowerPoint. </a:t>
          </a:r>
          <a:endParaRPr lang="fr-FR" sz="1200" noProof="0" dirty="0"/>
        </a:p>
      </dgm:t>
    </dgm:pt>
    <dgm:pt modelId="{58663D7E-37B2-4D0E-9CAC-43E35AD81FFE}" type="parTrans" cxnId="{1026F4ED-44C6-4CD3-8FB3-A4584BF8D120}">
      <dgm:prSet/>
      <dgm:spPr/>
      <dgm:t>
        <a:bodyPr rtlCol="0"/>
        <a:lstStyle/>
        <a:p>
          <a:pPr rtl="0"/>
          <a:endParaRPr lang="fr-FR" noProof="0" dirty="0"/>
        </a:p>
      </dgm:t>
    </dgm:pt>
    <dgm:pt modelId="{DC52FD48-DA2D-4E05-8EAC-F1B603486682}" type="sibTrans" cxnId="{1026F4ED-44C6-4CD3-8FB3-A4584BF8D120}">
      <dgm:prSet/>
      <dgm:spPr/>
      <dgm:t>
        <a:bodyPr rtlCol="0"/>
        <a:lstStyle/>
        <a:p>
          <a:pPr rtl="0"/>
          <a:endParaRPr lang="fr-FR" noProof="0" dirty="0"/>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dgm:pt>
    <dgm:pt modelId="{EAA550E8-D286-40B4-9B20-40DE0FCA02CE}" type="pres">
      <dgm:prSet presAssocID="{AE62509E-8FD5-4BC0-8484-49407DA07B2D}" presName="ConnectLine" presStyleLbl="alignNode1" presStyleIdx="0"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ScaleX="110000" custScaleY="110000">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dgm:pt>
    <dgm:pt modelId="{14186A17-7B9F-4674-AD57-FF0C87A3CB32}" type="pres">
      <dgm:prSet presAssocID="{20928AAA-F457-4A09-8AAC-A82210983FBE}" presName="ConnectLine" presStyleLbl="alignNode1" presStyleIdx="1"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110000" custScaleY="110000">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dgm:pt>
    <dgm:pt modelId="{F1C3FD7B-71E0-4012-B7CE-2C80433ED975}" type="pres">
      <dgm:prSet presAssocID="{03738E35-4243-4E7D-A93F-C07DA3901E78}" presName="ConnectLine" presStyleLbl="alignNode1" presStyleIdx="2"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custScaleX="110000" custScaleY="110000">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E17860F2-27FB-497F-B5FF-0D9A9A3F8F3C}" type="pres">
      <dgm:prSet presAssocID="{6BF5896A-A334-45B0-B451-09159F55B184}" presName="spaceBetweenRectangles" presStyleCnt="0"/>
      <dgm:spPr/>
    </dgm:pt>
    <dgm:pt modelId="{6DBCD425-4B34-4A04-996A-F488EA345CEB}" type="pres">
      <dgm:prSet presAssocID="{06FDC3BC-D033-45AB-9EB6-A7C45BCB6B38}" presName="composite" presStyleCnt="0"/>
      <dgm:spPr/>
    </dgm:pt>
    <dgm:pt modelId="{3FE75B81-9D06-4F9F-BD87-C2A832B06693}" type="pres">
      <dgm:prSet presAssocID="{06FDC3BC-D033-45AB-9EB6-A7C45BCB6B38}" presName="ConnectorPoint" presStyleLbl="fgAcc1" presStyleIdx="3" presStyleCnt="5"/>
      <dgm:spPr/>
    </dgm:pt>
    <dgm:pt modelId="{49B749E6-BF6B-43D3-BC78-61C4A55E8F98}" type="pres">
      <dgm:prSet presAssocID="{06FDC3BC-D033-45AB-9EB6-A7C45BCB6B38}" presName="ConnectLine" presStyleLbl="alignNode1" presStyleIdx="3"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CD873BC-76D9-419E-8474-A0A73E62C271}" type="pres">
      <dgm:prSet presAssocID="{06FDC3BC-D033-45AB-9EB6-A7C45BCB6B38}" presName="FlexibleEmptyPlaceHolder" presStyleCnt="0"/>
      <dgm:spPr/>
    </dgm:pt>
    <dgm:pt modelId="{98D787F2-3566-4B4B-934F-5C8EBFBD3E56}" type="pres">
      <dgm:prSet presAssocID="{06FDC3BC-D033-45AB-9EB6-A7C45BCB6B38}" presName="L2TextContainer" presStyleLbl="bgAcc1" presStyleIdx="3" presStyleCnt="5" custScaleX="110000" custScaleY="110000">
        <dgm:presLayoutVars>
          <dgm:chMax val="0"/>
          <dgm:chPref val="0"/>
          <dgm:bulletEnabled val="1"/>
        </dgm:presLayoutVars>
      </dgm:prSet>
      <dgm:spPr/>
    </dgm:pt>
    <dgm:pt modelId="{4C592FDC-E0AC-4F61-ACEF-1C00BD20E463}" type="pres">
      <dgm:prSet presAssocID="{06FDC3BC-D033-45AB-9EB6-A7C45BCB6B38}" presName="L1TextContainer" presStyleLbl="revTx" presStyleIdx="3" presStyleCnt="5">
        <dgm:presLayoutVars>
          <dgm:chMax val="1"/>
          <dgm:chPref val="1"/>
          <dgm:bulletEnabled val="1"/>
        </dgm:presLayoutVars>
      </dgm:prSet>
      <dgm:spPr/>
    </dgm:pt>
    <dgm:pt modelId="{36256BC0-1AE2-4345-A906-E5061A4DB427}" type="pres">
      <dgm:prSet presAssocID="{06FDC3BC-D033-45AB-9EB6-A7C45BCB6B38}" presName="EmptyPlaceHolder" presStyleCnt="0"/>
      <dgm:spPr/>
    </dgm:pt>
    <dgm:pt modelId="{3692401C-5BC2-4EFB-8617-4BA7EEEA3BA8}" type="pres">
      <dgm:prSet presAssocID="{E7E54C53-26D6-4B3A-9FFA-C1495F5EDD1A}" presName="spaceBetweenRectangles" presStyleCnt="0"/>
      <dgm:spPr/>
    </dgm:pt>
    <dgm:pt modelId="{E4F95361-E3A6-4C17-B7E8-D7E8059058E1}" type="pres">
      <dgm:prSet presAssocID="{9EDAF963-6421-41D1-B581-2F79B34A655B}" presName="composite" presStyleCnt="0"/>
      <dgm:spPr/>
    </dgm:pt>
    <dgm:pt modelId="{7C951B90-1017-4E6B-808F-061A18AC976C}" type="pres">
      <dgm:prSet presAssocID="{9EDAF963-6421-41D1-B581-2F79B34A655B}" presName="ConnectorPoint" presStyleLbl="fgAcc1" presStyleIdx="4" presStyleCnt="5"/>
      <dgm:spPr/>
    </dgm:pt>
    <dgm:pt modelId="{DE3E8A8B-9693-4833-9262-AF7EC983C5C1}" type="pres">
      <dgm:prSet presAssocID="{9EDAF963-6421-41D1-B581-2F79B34A655B}" presName="ConnectLine" presStyleLbl="alignNode1" presStyleIdx="4"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A46E7037-222C-45A0-A0DF-8C6B5DD443BF}" type="pres">
      <dgm:prSet presAssocID="{9EDAF963-6421-41D1-B581-2F79B34A655B}" presName="FlexibleEmptyPlaceHolder" presStyleCnt="0"/>
      <dgm:spPr/>
    </dgm:pt>
    <dgm:pt modelId="{3FE1CF47-3984-4A03-8FA5-32EF57C9F592}" type="pres">
      <dgm:prSet presAssocID="{9EDAF963-6421-41D1-B581-2F79B34A655B}" presName="L2TextContainer" presStyleLbl="bgAcc1" presStyleIdx="4" presStyleCnt="5">
        <dgm:presLayoutVars>
          <dgm:chMax val="0"/>
          <dgm:chPref val="0"/>
          <dgm:bulletEnabled val="1"/>
        </dgm:presLayoutVars>
      </dgm:prSet>
      <dgm:spPr/>
    </dgm:pt>
    <dgm:pt modelId="{85B18390-D674-4D1A-A88C-77F65C5E0FA0}" type="pres">
      <dgm:prSet presAssocID="{9EDAF963-6421-41D1-B581-2F79B34A655B}" presName="L1TextContainer" presStyleLbl="revTx" presStyleIdx="4" presStyleCnt="5">
        <dgm:presLayoutVars>
          <dgm:chMax val="1"/>
          <dgm:chPref val="1"/>
          <dgm:bulletEnabled val="1"/>
        </dgm:presLayoutVars>
      </dgm:prSet>
      <dgm:spPr/>
    </dgm:pt>
    <dgm:pt modelId="{A722EF93-B85C-4140-B98F-F5D492BD70D3}" type="pres">
      <dgm:prSet presAssocID="{9EDAF963-6421-41D1-B581-2F79B34A655B}"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3ABC0605-C2F4-4E5C-9F25-72CC3043C8F2}" type="presOf" srcId="{9EDAF963-6421-41D1-B581-2F79B34A655B}" destId="{85B18390-D674-4D1A-A88C-77F65C5E0FA0}" srcOrd="0" destOrd="0" presId="urn:microsoft.com/office/officeart/2017/3/layout/HorizontalPathTimeline#2"/>
    <dgm:cxn modelId="{6AEBAF17-8066-4544-8662-5EF4C3DFD47C}" type="presOf" srcId="{A35B6065-1624-4504-8183-35EBAF5B32C7}" destId="{3FE1CF47-3984-4A03-8FA5-32EF57C9F592}" srcOrd="0" destOrd="0" presId="urn:microsoft.com/office/officeart/2017/3/layout/HorizontalPathTimeline#2"/>
    <dgm:cxn modelId="{7655CF1A-0F75-4A56-8065-A100AF38F2BA}" srcId="{44D67ED0-6EEA-48F6-A9C1-BE754AABC76A}" destId="{9EDAF963-6421-41D1-B581-2F79B34A655B}" srcOrd="4" destOrd="0" parTransId="{622CE2A2-A586-4B7A-9096-2D0710E9A95A}" sibTransId="{A07D7702-21FC-45E4-B398-903A40DD9BC8}"/>
    <dgm:cxn modelId="{7F17C71C-B893-439D-9C19-726E87643D18}" srcId="{44D67ED0-6EEA-48F6-A9C1-BE754AABC76A}" destId="{06FDC3BC-D033-45AB-9EB6-A7C45BCB6B38}" srcOrd="3" destOrd="0" parTransId="{AE8D3FC7-A2EC-4411-8FC9-32D2EBC1DCFC}" sibTransId="{E7E54C53-26D6-4B3A-9FFA-C1495F5EDD1A}"/>
    <dgm:cxn modelId="{ABC35420-2881-483F-B687-1FB2F346360F}" type="presOf" srcId="{44D67ED0-6EEA-48F6-A9C1-BE754AABC76A}" destId="{93C358AC-5BA0-4CB6-B22F-1B95FA53D0F3}" srcOrd="0" destOrd="0" presId="urn:microsoft.com/office/officeart/2017/3/layout/HorizontalPathTimeline#2"/>
    <dgm:cxn modelId="{892D9639-44C7-4CB0-9328-A856DAF67BF3}" type="presOf" srcId="{06FDC3BC-D033-45AB-9EB6-A7C45BCB6B38}" destId="{4C592FDC-E0AC-4F61-ACEF-1C00BD20E463}" srcOrd="0" destOrd="0" presId="urn:microsoft.com/office/officeart/2017/3/layout/HorizontalPathTimeline#2"/>
    <dgm:cxn modelId="{2AF48965-6D29-4263-8627-0C1546F9BFFD}" srcId="{06FDC3BC-D033-45AB-9EB6-A7C45BCB6B38}" destId="{500431A8-10F8-49D1-8B45-612B3E1A8B7E}" srcOrd="0" destOrd="0" parTransId="{33E2C2DF-4043-4CA4-8F5A-F17A730BDAB3}" sibTransId="{F667323A-E1D9-4CF4-B17B-1A42B16A0835}"/>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8B22CAC4-50C4-49FF-9FBB-3928257695F0}" type="presOf" srcId="{500431A8-10F8-49D1-8B45-612B3E1A8B7E}" destId="{98D787F2-3566-4B4B-934F-5C8EBFBD3E56}"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B681E0E7-0B3A-4DB8-BF19-F9AE0E1C787B}" srcId="{44D67ED0-6EEA-48F6-A9C1-BE754AABC76A}" destId="{AE62509E-8FD5-4BC0-8484-49407DA07B2D}" srcOrd="0" destOrd="0" parTransId="{8F2C679D-77AF-46F9-9ACE-1E1D440B1883}" sibTransId="{5C2CB4AF-F88D-4FBE-A40E-0CC048A23B9E}"/>
    <dgm:cxn modelId="{1026F4ED-44C6-4CD3-8FB3-A4584BF8D120}" srcId="{9EDAF963-6421-41D1-B581-2F79B34A655B}" destId="{A35B6065-1624-4504-8183-35EBAF5B32C7}" srcOrd="0" destOrd="0" parTransId="{58663D7E-37B2-4D0E-9CAC-43E35AD81FFE}" sibTransId="{DC52FD48-DA2D-4E05-8EAC-F1B603486682}"/>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55D4590A-17B1-4D23-BD2A-0A917ED41DF8}" type="presParOf" srcId="{EE6F6E1A-AC88-44BD-8034-0C2734A7943C}" destId="{E17860F2-27FB-497F-B5FF-0D9A9A3F8F3C}" srcOrd="5" destOrd="0" presId="urn:microsoft.com/office/officeart/2017/3/layout/HorizontalPathTimeline#2"/>
    <dgm:cxn modelId="{C060EC36-2D52-4E74-B2FF-D6AEDCEA39CF}" type="presParOf" srcId="{EE6F6E1A-AC88-44BD-8034-0C2734A7943C}" destId="{6DBCD425-4B34-4A04-996A-F488EA345CEB}" srcOrd="6" destOrd="0" presId="urn:microsoft.com/office/officeart/2017/3/layout/HorizontalPathTimeline#2"/>
    <dgm:cxn modelId="{5B8FAFCD-0337-481A-A515-5E2208BAA43B}" type="presParOf" srcId="{6DBCD425-4B34-4A04-996A-F488EA345CEB}" destId="{3FE75B81-9D06-4F9F-BD87-C2A832B06693}" srcOrd="0" destOrd="0" presId="urn:microsoft.com/office/officeart/2017/3/layout/HorizontalPathTimeline#2"/>
    <dgm:cxn modelId="{CABF254E-8788-4460-820B-64E7C7068892}" type="presParOf" srcId="{6DBCD425-4B34-4A04-996A-F488EA345CEB}" destId="{49B749E6-BF6B-43D3-BC78-61C4A55E8F98}" srcOrd="1" destOrd="0" presId="urn:microsoft.com/office/officeart/2017/3/layout/HorizontalPathTimeline#2"/>
    <dgm:cxn modelId="{37E6E349-A2CC-4416-A736-033A307C692A}" type="presParOf" srcId="{6DBCD425-4B34-4A04-996A-F488EA345CEB}" destId="{1CD873BC-76D9-419E-8474-A0A73E62C271}" srcOrd="2" destOrd="0" presId="urn:microsoft.com/office/officeart/2017/3/layout/HorizontalPathTimeline#2"/>
    <dgm:cxn modelId="{2783BF52-F308-4311-8977-D73E36FDECBE}" type="presParOf" srcId="{6DBCD425-4B34-4A04-996A-F488EA345CEB}" destId="{98D787F2-3566-4B4B-934F-5C8EBFBD3E56}" srcOrd="3" destOrd="0" presId="urn:microsoft.com/office/officeart/2017/3/layout/HorizontalPathTimeline#2"/>
    <dgm:cxn modelId="{1A7CD4CD-D354-40D6-9BF7-EDDFC38776E3}" type="presParOf" srcId="{6DBCD425-4B34-4A04-996A-F488EA345CEB}" destId="{4C592FDC-E0AC-4F61-ACEF-1C00BD20E463}" srcOrd="4" destOrd="0" presId="urn:microsoft.com/office/officeart/2017/3/layout/HorizontalPathTimeline#2"/>
    <dgm:cxn modelId="{8BD74D04-C976-436D-A1FC-1AF4BD999F92}" type="presParOf" srcId="{6DBCD425-4B34-4A04-996A-F488EA345CEB}" destId="{36256BC0-1AE2-4345-A906-E5061A4DB427}" srcOrd="5" destOrd="0" presId="urn:microsoft.com/office/officeart/2017/3/layout/HorizontalPathTimeline#2"/>
    <dgm:cxn modelId="{FBDC4D6F-B0E6-4ADF-96F2-8BCE7E426D7F}" type="presParOf" srcId="{EE6F6E1A-AC88-44BD-8034-0C2734A7943C}" destId="{3692401C-5BC2-4EFB-8617-4BA7EEEA3BA8}" srcOrd="7" destOrd="0" presId="urn:microsoft.com/office/officeart/2017/3/layout/HorizontalPathTimeline#2"/>
    <dgm:cxn modelId="{E61E6255-6640-4A2D-851E-FD5F56E3F981}" type="presParOf" srcId="{EE6F6E1A-AC88-44BD-8034-0C2734A7943C}" destId="{E4F95361-E3A6-4C17-B7E8-D7E8059058E1}" srcOrd="8" destOrd="0" presId="urn:microsoft.com/office/officeart/2017/3/layout/HorizontalPathTimeline#2"/>
    <dgm:cxn modelId="{DA6B659C-126E-403E-AF8C-00475CED2E99}" type="presParOf" srcId="{E4F95361-E3A6-4C17-B7E8-D7E8059058E1}" destId="{7C951B90-1017-4E6B-808F-061A18AC976C}" srcOrd="0" destOrd="0" presId="urn:microsoft.com/office/officeart/2017/3/layout/HorizontalPathTimeline#2"/>
    <dgm:cxn modelId="{873B5496-8CB4-4627-B2A3-D545C912336C}" type="presParOf" srcId="{E4F95361-E3A6-4C17-B7E8-D7E8059058E1}" destId="{DE3E8A8B-9693-4833-9262-AF7EC983C5C1}" srcOrd="1" destOrd="0" presId="urn:microsoft.com/office/officeart/2017/3/layout/HorizontalPathTimeline#2"/>
    <dgm:cxn modelId="{4F62F065-CE32-4D6B-8205-8257A5939B65}" type="presParOf" srcId="{E4F95361-E3A6-4C17-B7E8-D7E8059058E1}" destId="{A46E7037-222C-45A0-A0DF-8C6B5DD443BF}" srcOrd="2" destOrd="0" presId="urn:microsoft.com/office/officeart/2017/3/layout/HorizontalPathTimeline#2"/>
    <dgm:cxn modelId="{27AB7A67-2379-411F-8D91-773913F1B3C5}" type="presParOf" srcId="{E4F95361-E3A6-4C17-B7E8-D7E8059058E1}" destId="{3FE1CF47-3984-4A03-8FA5-32EF57C9F592}" srcOrd="3" destOrd="0" presId="urn:microsoft.com/office/officeart/2017/3/layout/HorizontalPathTimeline#2"/>
    <dgm:cxn modelId="{8D2A91AE-8E0E-486B-8990-4E0C0780260D}" type="presParOf" srcId="{E4F95361-E3A6-4C17-B7E8-D7E8059058E1}" destId="{85B18390-D674-4D1A-A88C-77F65C5E0FA0}" srcOrd="4" destOrd="0" presId="urn:microsoft.com/office/officeart/2017/3/layout/HorizontalPathTimeline#2"/>
    <dgm:cxn modelId="{EBFDD04A-3EC6-47AB-ABC9-C50AE2529D89}" type="presParOf" srcId="{E4F95361-E3A6-4C17-B7E8-D7E8059058E1}" destId="{A722EF93-B85C-4140-B98F-F5D492BD70D3}" srcOrd="5" destOrd="0" presId="urn:microsoft.com/office/officeart/2017/3/layout/HorizontalPath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641530"/>
          <a:ext cx="10058399" cy="1367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679674"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58503" y="454199"/>
          <a:ext cx="3242340" cy="63481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4610" rIns="145578" bIns="34610" numCol="1" spcCol="1270" rtlCol="0" anchor="ctr" anchorCtr="0">
          <a:noAutofit/>
        </a:bodyPr>
        <a:lstStyle/>
        <a:p>
          <a:pPr marL="0" lvl="0" indent="0" algn="l" defTabSz="533400" rtl="0">
            <a:lnSpc>
              <a:spcPct val="90000"/>
            </a:lnSpc>
            <a:spcBef>
              <a:spcPct val="0"/>
            </a:spcBef>
            <a:spcAft>
              <a:spcPct val="35000"/>
            </a:spcAft>
            <a:buNone/>
          </a:pPr>
          <a:r>
            <a:rPr lang="fr-FR" sz="1200" b="0" i="0" u="none" kern="1200" noProof="0" dirty="0"/>
            <a:t>Pour commencer une présentation, accédez à l’onglet Diaporama et sélectionnez À partir du début.</a:t>
          </a:r>
          <a:endParaRPr lang="fr-FR" sz="1200" kern="1200" noProof="0" dirty="0"/>
        </a:p>
      </dsp:txBody>
      <dsp:txXfrm>
        <a:off x="58503" y="454199"/>
        <a:ext cx="3242340" cy="634810"/>
      </dsp:txXfrm>
    </dsp:sp>
    <dsp:sp modelId="{5C96A5F5-16B2-4AEA-9591-B66C220F4A65}">
      <dsp:nvSpPr>
        <dsp:cNvPr id="0" name=""/>
        <dsp:cNvSpPr/>
      </dsp:nvSpPr>
      <dsp:spPr>
        <a:xfrm>
          <a:off x="339863"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00100" rtl="0">
            <a:lnSpc>
              <a:spcPct val="90000"/>
            </a:lnSpc>
            <a:spcBef>
              <a:spcPct val="0"/>
            </a:spcBef>
            <a:spcAft>
              <a:spcPct val="35000"/>
            </a:spcAft>
            <a:buNone/>
          </a:pPr>
          <a:r>
            <a:rPr lang="fr-FR" sz="1800" kern="1200" noProof="0" dirty="0"/>
            <a:t>Titre</a:t>
          </a:r>
          <a:endParaRPr lang="fr-FR" sz="2000" kern="1200" noProof="0" dirty="0"/>
        </a:p>
      </dsp:txBody>
      <dsp:txXfrm>
        <a:off x="339863" y="1836462"/>
        <a:ext cx="2679620" cy="386443"/>
      </dsp:txXfrm>
    </dsp:sp>
    <dsp:sp modelId="{B3AC6DBE-85B6-4AF3-BADF-7E1E82B735CC}">
      <dsp:nvSpPr>
        <dsp:cNvPr id="0" name=""/>
        <dsp:cNvSpPr/>
      </dsp:nvSpPr>
      <dsp:spPr>
        <a:xfrm>
          <a:off x="1632651"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3354437" y="1677439"/>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733266" y="2311608"/>
          <a:ext cx="3242340" cy="105801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57683" rIns="145578" bIns="57683" numCol="1" spcCol="1270" rtlCol="0" anchor="ctr" anchorCtr="0">
          <a:noAutofit/>
        </a:bodyPr>
        <a:lstStyle/>
        <a:p>
          <a:pPr marL="0" lvl="0" indent="0" algn="l" defTabSz="533400" rtl="0">
            <a:lnSpc>
              <a:spcPct val="90000"/>
            </a:lnSpc>
            <a:spcBef>
              <a:spcPct val="0"/>
            </a:spcBef>
            <a:spcAft>
              <a:spcPct val="35000"/>
            </a:spcAft>
            <a:buNone/>
          </a:pPr>
          <a:r>
            <a:rPr lang="fr-FR" sz="1200" b="0" i="0" u="none" kern="1200" noProof="0" dirty="0"/>
            <a:t>Pour afficher le mode Présentateur, en mode Diaporama, sur la barre de contrôle en bas à gauche, sélectionnez les points de suspension, puis Mode Présentateur. </a:t>
          </a:r>
          <a:endParaRPr lang="fr-FR" sz="1200" kern="1200" noProof="0" dirty="0"/>
        </a:p>
      </dsp:txBody>
      <dsp:txXfrm>
        <a:off x="1733266" y="2311608"/>
        <a:ext cx="3242340" cy="1058017"/>
      </dsp:txXfrm>
    </dsp:sp>
    <dsp:sp modelId="{730471FC-8FAF-49B2-8F42-63D391F759BE}">
      <dsp:nvSpPr>
        <dsp:cNvPr id="0" name=""/>
        <dsp:cNvSpPr/>
      </dsp:nvSpPr>
      <dsp:spPr>
        <a:xfrm>
          <a:off x="2014626"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800100" rtl="0">
            <a:lnSpc>
              <a:spcPct val="90000"/>
            </a:lnSpc>
            <a:spcBef>
              <a:spcPct val="0"/>
            </a:spcBef>
            <a:spcAft>
              <a:spcPct val="35000"/>
            </a:spcAft>
            <a:buNone/>
          </a:pPr>
          <a:r>
            <a:rPr lang="fr-FR" sz="1800" kern="1200" noProof="0" dirty="0"/>
            <a:t>Titre</a:t>
          </a:r>
          <a:endParaRPr lang="fr-FR" sz="2000" kern="1200" noProof="0" dirty="0"/>
        </a:p>
      </dsp:txBody>
      <dsp:txXfrm>
        <a:off x="2014626" y="1196949"/>
        <a:ext cx="2679620" cy="386443"/>
      </dsp:txXfrm>
    </dsp:sp>
    <dsp:sp modelId="{F34C40A7-6131-4EF1-9887-E7EEA86D1562}">
      <dsp:nvSpPr>
        <dsp:cNvPr id="0" name=""/>
        <dsp:cNvSpPr/>
      </dsp:nvSpPr>
      <dsp:spPr>
        <a:xfrm>
          <a:off x="3307414"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5029199"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3408029" y="252214"/>
          <a:ext cx="3242340" cy="84641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46147" rIns="145578" bIns="46147" numCol="1" spcCol="1270" rtlCol="0" anchor="ctr" anchorCtr="0">
          <a:noAutofit/>
        </a:bodyPr>
        <a:lstStyle/>
        <a:p>
          <a:pPr marL="0" lvl="0" indent="0" algn="l" defTabSz="533400" rtl="0">
            <a:lnSpc>
              <a:spcPct val="90000"/>
            </a:lnSpc>
            <a:spcBef>
              <a:spcPct val="0"/>
            </a:spcBef>
            <a:spcAft>
              <a:spcPct val="35000"/>
            </a:spcAft>
            <a:buNone/>
          </a:pPr>
          <a:r>
            <a:rPr lang="fr-FR" sz="1200" b="0" i="0" u="none" kern="1200" noProof="0" dirty="0"/>
            <a:t>Pendant votre présentation, les notes du présentateur sont visibles sur votre écran, mais ne sont pas visibles pour l’auditoire</a:t>
          </a:r>
          <a:r>
            <a:rPr lang="fr-FR" sz="1200" kern="1200" noProof="0" dirty="0"/>
            <a:t>.</a:t>
          </a:r>
        </a:p>
      </dsp:txBody>
      <dsp:txXfrm>
        <a:off x="3408029" y="252214"/>
        <a:ext cx="3242340" cy="846414"/>
      </dsp:txXfrm>
    </dsp:sp>
    <dsp:sp modelId="{7605329C-2B32-4CD7-9B69-1B3DAB88562E}">
      <dsp:nvSpPr>
        <dsp:cNvPr id="0" name=""/>
        <dsp:cNvSpPr/>
      </dsp:nvSpPr>
      <dsp:spPr>
        <a:xfrm>
          <a:off x="3689389"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00100" rtl="0">
            <a:lnSpc>
              <a:spcPct val="90000"/>
            </a:lnSpc>
            <a:spcBef>
              <a:spcPct val="0"/>
            </a:spcBef>
            <a:spcAft>
              <a:spcPct val="35000"/>
            </a:spcAft>
            <a:buNone/>
          </a:pPr>
          <a:r>
            <a:rPr lang="fr-FR" sz="1800" kern="1200" noProof="0" dirty="0"/>
            <a:t>Titre</a:t>
          </a:r>
          <a:endParaRPr lang="fr-FR" sz="2400" kern="1200" noProof="0" dirty="0"/>
        </a:p>
      </dsp:txBody>
      <dsp:txXfrm>
        <a:off x="3689389" y="1836462"/>
        <a:ext cx="2679620" cy="386443"/>
      </dsp:txXfrm>
    </dsp:sp>
    <dsp:sp modelId="{79B0CEDC-0005-4ACE-AB25-DB9533DC85C2}">
      <dsp:nvSpPr>
        <dsp:cNvPr id="0" name=""/>
        <dsp:cNvSpPr/>
      </dsp:nvSpPr>
      <dsp:spPr>
        <a:xfrm>
          <a:off x="4982176"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B749E6-BF6B-43D3-BC78-61C4A55E8F98}">
      <dsp:nvSpPr>
        <dsp:cNvPr id="0" name=""/>
        <dsp:cNvSpPr/>
      </dsp:nvSpPr>
      <dsp:spPr>
        <a:xfrm>
          <a:off x="6703962" y="1677439"/>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98D787F2-3566-4B4B-934F-5C8EBFBD3E56}">
      <dsp:nvSpPr>
        <dsp:cNvPr id="0" name=""/>
        <dsp:cNvSpPr/>
      </dsp:nvSpPr>
      <dsp:spPr>
        <a:xfrm>
          <a:off x="5082792" y="2321227"/>
          <a:ext cx="3242340" cy="84641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46147" rIns="145578" bIns="46147" numCol="1" spcCol="1270" rtlCol="0" anchor="ctr" anchorCtr="0">
          <a:noAutofit/>
        </a:bodyPr>
        <a:lstStyle/>
        <a:p>
          <a:pPr marL="0" lvl="0" indent="0" algn="l" defTabSz="533400" rtl="0">
            <a:lnSpc>
              <a:spcPct val="90000"/>
            </a:lnSpc>
            <a:spcBef>
              <a:spcPct val="0"/>
            </a:spcBef>
            <a:spcAft>
              <a:spcPct val="35000"/>
            </a:spcAft>
            <a:buNone/>
          </a:pPr>
          <a:r>
            <a:rPr lang="fr-FR" sz="1200" b="0" i="0" u="none" kern="1200" noProof="0" dirty="0"/>
            <a:t>Le volet de notes est une zone qui apparaît en dessous de chaque diapositive. Appuyez dessus pour ajouter des notes. </a:t>
          </a:r>
          <a:endParaRPr lang="fr-FR" sz="1200" kern="1200" noProof="0" dirty="0"/>
        </a:p>
      </dsp:txBody>
      <dsp:txXfrm>
        <a:off x="5082792" y="2321227"/>
        <a:ext cx="3242340" cy="846414"/>
      </dsp:txXfrm>
    </dsp:sp>
    <dsp:sp modelId="{4C592FDC-E0AC-4F61-ACEF-1C00BD20E463}">
      <dsp:nvSpPr>
        <dsp:cNvPr id="0" name=""/>
        <dsp:cNvSpPr/>
      </dsp:nvSpPr>
      <dsp:spPr>
        <a:xfrm>
          <a:off x="5364152"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800100" rtl="0">
            <a:lnSpc>
              <a:spcPct val="90000"/>
            </a:lnSpc>
            <a:spcBef>
              <a:spcPct val="0"/>
            </a:spcBef>
            <a:spcAft>
              <a:spcPct val="35000"/>
            </a:spcAft>
            <a:buNone/>
          </a:pPr>
          <a:r>
            <a:rPr lang="fr-FR" sz="1800" kern="1200" noProof="0" dirty="0"/>
            <a:t>Titre</a:t>
          </a:r>
        </a:p>
      </dsp:txBody>
      <dsp:txXfrm>
        <a:off x="5364152" y="1196949"/>
        <a:ext cx="2679620" cy="386443"/>
      </dsp:txXfrm>
    </dsp:sp>
    <dsp:sp modelId="{3FE75B81-9D06-4F9F-BD87-C2A832B06693}">
      <dsp:nvSpPr>
        <dsp:cNvPr id="0" name=""/>
        <dsp:cNvSpPr/>
      </dsp:nvSpPr>
      <dsp:spPr>
        <a:xfrm>
          <a:off x="6656939"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3E8A8B-9693-4833-9262-AF7EC983C5C1}">
      <dsp:nvSpPr>
        <dsp:cNvPr id="0" name=""/>
        <dsp:cNvSpPr/>
      </dsp:nvSpPr>
      <dsp:spPr>
        <a:xfrm>
          <a:off x="8378725" y="1060155"/>
          <a:ext cx="0" cy="649772"/>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FE1CF47-3984-4A03-8FA5-32EF57C9F592}">
      <dsp:nvSpPr>
        <dsp:cNvPr id="0" name=""/>
        <dsp:cNvSpPr/>
      </dsp:nvSpPr>
      <dsp:spPr>
        <a:xfrm>
          <a:off x="6904934" y="98320"/>
          <a:ext cx="2947582" cy="96183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57683" rIns="145578" bIns="57683" numCol="1" spcCol="1270" rtlCol="0" anchor="ctr" anchorCtr="0">
          <a:noAutofit/>
        </a:bodyPr>
        <a:lstStyle/>
        <a:p>
          <a:pPr marL="0" lvl="0" indent="0" algn="l" defTabSz="533400" rtl="0">
            <a:lnSpc>
              <a:spcPct val="90000"/>
            </a:lnSpc>
            <a:spcBef>
              <a:spcPct val="0"/>
            </a:spcBef>
            <a:spcAft>
              <a:spcPct val="35000"/>
            </a:spcAft>
            <a:buNone/>
          </a:pPr>
          <a:r>
            <a:rPr lang="fr-FR" sz="1200" b="0" i="0" u="none" kern="1200" noProof="0" dirty="0"/>
            <a:t>Si le volet de notes n’apparaît pas ou s’il est complètement réduit, cliquez sur Notes dans la barre des tâches au bas de la fenêtre PowerPoint. </a:t>
          </a:r>
          <a:endParaRPr lang="fr-FR" sz="1200" kern="1200" noProof="0" dirty="0"/>
        </a:p>
      </dsp:txBody>
      <dsp:txXfrm>
        <a:off x="6904934" y="98320"/>
        <a:ext cx="2947582" cy="961834"/>
      </dsp:txXfrm>
    </dsp:sp>
    <dsp:sp modelId="{85B18390-D674-4D1A-A88C-77F65C5E0FA0}">
      <dsp:nvSpPr>
        <dsp:cNvPr id="0" name=""/>
        <dsp:cNvSpPr/>
      </dsp:nvSpPr>
      <dsp:spPr>
        <a:xfrm>
          <a:off x="7038915"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00100" rtl="0">
            <a:lnSpc>
              <a:spcPct val="90000"/>
            </a:lnSpc>
            <a:spcBef>
              <a:spcPct val="0"/>
            </a:spcBef>
            <a:spcAft>
              <a:spcPct val="35000"/>
            </a:spcAft>
            <a:buNone/>
          </a:pPr>
          <a:r>
            <a:rPr lang="fr-FR" sz="1800" kern="1200" noProof="0" dirty="0"/>
            <a:t>Titre</a:t>
          </a:r>
        </a:p>
      </dsp:txBody>
      <dsp:txXfrm>
        <a:off x="7038915" y="1836462"/>
        <a:ext cx="2679620" cy="386443"/>
      </dsp:txXfrm>
    </dsp:sp>
    <dsp:sp modelId="{7C951B90-1017-4E6B-808F-061A18AC976C}">
      <dsp:nvSpPr>
        <dsp:cNvPr id="0" name=""/>
        <dsp:cNvSpPr/>
      </dsp:nvSpPr>
      <dsp:spPr>
        <a:xfrm>
          <a:off x="8335977" y="1667179"/>
          <a:ext cx="85496" cy="8549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Chronologie en trajectoire horizontale"/>
  <dgm:desc val="Permet de représenter une liste d’événements dans l’ordre chronologique. La forme rectangulaire contient la description, tandis que la date apparaît près du point circulaire. Il s’agit du graphique SmartArt idéal pour afficher une grande quantité de texte avec un format de date cour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E2188A-CD17-4E3E-AB0E-7A5017BF1B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C823D623-433B-4523-9829-805747DBC3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DCD696A-AFEF-4219-BF67-EA0FC81FFBF3}" type="datetime1">
              <a:rPr lang="fr-FR" smtClean="0"/>
              <a:t>26/08/2022</a:t>
            </a:fld>
            <a:endParaRPr lang="fr-FR" dirty="0"/>
          </a:p>
        </p:txBody>
      </p:sp>
      <p:sp>
        <p:nvSpPr>
          <p:cNvPr id="4" name="Espace réservé du pied de page 3">
            <a:extLst>
              <a:ext uri="{FF2B5EF4-FFF2-40B4-BE49-F238E27FC236}">
                <a16:creationId xmlns:a16="http://schemas.microsoft.com/office/drawing/2014/main" id="{9F2A1CC4-7C05-4403-B82F-FA1957CDFA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3B9769E3-387F-4E51-9B72-40457A518A3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7460E3B-D3A0-4EBC-BAC3-B01E8FF895A8}" type="slidenum">
              <a:rPr lang="fr-FR" smtClean="0"/>
              <a:t>‹N°›</a:t>
            </a:fld>
            <a:endParaRPr lang="fr-FR"/>
          </a:p>
        </p:txBody>
      </p:sp>
    </p:spTree>
    <p:extLst>
      <p:ext uri="{BB962C8B-B14F-4D97-AF65-F5344CB8AC3E}">
        <p14:creationId xmlns:p14="http://schemas.microsoft.com/office/powerpoint/2010/main" val="2050158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8A7B7-E8D4-4C84-9E19-5B2C3E2EB3CB}" type="datetime1">
              <a:rPr lang="fr-FR" smtClean="0"/>
              <a:pPr/>
              <a:t>26/08/2022</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D0EDF81-139F-488C-872B-4720FBA6BF98}" type="slidenum">
              <a:rPr lang="fr-FR" noProof="0" smtClean="0"/>
              <a:t>‹N°›</a:t>
            </a:fld>
            <a:endParaRPr lang="fr-FR" noProof="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0D0EDF81-139F-488C-872B-4720FBA6BF98}" type="slidenum">
              <a:rPr lang="fr-FR" smtClean="0"/>
              <a:t>1</a:t>
            </a:fld>
            <a:endParaRPr lang="fr-FR"/>
          </a:p>
        </p:txBody>
      </p:sp>
    </p:spTree>
    <p:extLst>
      <p:ext uri="{BB962C8B-B14F-4D97-AF65-F5344CB8AC3E}">
        <p14:creationId xmlns:p14="http://schemas.microsoft.com/office/powerpoint/2010/main" val="811327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a:t>(il n’existe pas d’ID de concepteur, car ils reposaient sur les diapositives de masque par défaut déjà présentes dans l’argumentaire. </a:t>
            </a:r>
          </a:p>
        </p:txBody>
      </p:sp>
      <p:sp>
        <p:nvSpPr>
          <p:cNvPr id="4" name="Espace réservé du numéro de diapositive 3"/>
          <p:cNvSpPr>
            <a:spLocks noGrp="1"/>
          </p:cNvSpPr>
          <p:nvPr>
            <p:ph type="sldNum" sz="quarter" idx="5"/>
          </p:nvPr>
        </p:nvSpPr>
        <p:spPr/>
        <p:txBody>
          <a:bodyPr rtlCol="0"/>
          <a:lstStyle/>
          <a:p>
            <a:pPr rtl="0"/>
            <a:fld id="{0D0EDF81-139F-488C-872B-4720FBA6BF98}" type="slidenum">
              <a:rPr lang="fr-FR" smtClean="0"/>
              <a:t>10</a:t>
            </a:fld>
            <a:endParaRPr lang="fr-FR"/>
          </a:p>
        </p:txBody>
      </p:sp>
    </p:spTree>
    <p:extLst>
      <p:ext uri="{BB962C8B-B14F-4D97-AF65-F5344CB8AC3E}">
        <p14:creationId xmlns:p14="http://schemas.microsoft.com/office/powerpoint/2010/main" val="3531483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0D0EDF81-139F-488C-872B-4720FBA6BF98}" type="slidenum">
              <a:rPr lang="fr-FR" smtClean="0"/>
              <a:t>11</a:t>
            </a:fld>
            <a:endParaRPr lang="fr-FR"/>
          </a:p>
        </p:txBody>
      </p:sp>
    </p:spTree>
    <p:extLst>
      <p:ext uri="{BB962C8B-B14F-4D97-AF65-F5344CB8AC3E}">
        <p14:creationId xmlns:p14="http://schemas.microsoft.com/office/powerpoint/2010/main" val="3737415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0D0EDF81-139F-488C-872B-4720FBA6BF98}" type="slidenum">
              <a:rPr lang="fr-FR" smtClean="0"/>
              <a:t>12</a:t>
            </a:fld>
            <a:endParaRPr lang="fr-FR"/>
          </a:p>
        </p:txBody>
      </p:sp>
    </p:spTree>
    <p:extLst>
      <p:ext uri="{BB962C8B-B14F-4D97-AF65-F5344CB8AC3E}">
        <p14:creationId xmlns:p14="http://schemas.microsoft.com/office/powerpoint/2010/main" val="4265513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0D0EDF81-139F-488C-872B-4720FBA6BF98}" type="slidenum">
              <a:rPr lang="fr-FR" smtClean="0"/>
              <a:t>13</a:t>
            </a:fld>
            <a:endParaRPr lang="fr-FR"/>
          </a:p>
        </p:txBody>
      </p:sp>
    </p:spTree>
    <p:extLst>
      <p:ext uri="{BB962C8B-B14F-4D97-AF65-F5344CB8AC3E}">
        <p14:creationId xmlns:p14="http://schemas.microsoft.com/office/powerpoint/2010/main" val="1433343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0D0EDF81-139F-488C-872B-4720FBA6BF98}" type="slidenum">
              <a:rPr lang="fr-FR" smtClean="0"/>
              <a:t>2</a:t>
            </a:fld>
            <a:endParaRPr lang="fr-FR"/>
          </a:p>
        </p:txBody>
      </p:sp>
    </p:spTree>
    <p:extLst>
      <p:ext uri="{BB962C8B-B14F-4D97-AF65-F5344CB8AC3E}">
        <p14:creationId xmlns:p14="http://schemas.microsoft.com/office/powerpoint/2010/main" val="2245800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0D0EDF81-139F-488C-872B-4720FBA6BF98}" type="slidenum">
              <a:rPr lang="fr-FR" smtClean="0"/>
              <a:t>3</a:t>
            </a:fld>
            <a:endParaRPr lang="fr-FR"/>
          </a:p>
        </p:txBody>
      </p:sp>
    </p:spTree>
    <p:extLst>
      <p:ext uri="{BB962C8B-B14F-4D97-AF65-F5344CB8AC3E}">
        <p14:creationId xmlns:p14="http://schemas.microsoft.com/office/powerpoint/2010/main" val="2745833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0D0EDF81-139F-488C-872B-4720FBA6BF98}" type="slidenum">
              <a:rPr lang="fr-FR" smtClean="0"/>
              <a:t>4</a:t>
            </a:fld>
            <a:endParaRPr lang="fr-FR"/>
          </a:p>
        </p:txBody>
      </p:sp>
    </p:spTree>
    <p:extLst>
      <p:ext uri="{BB962C8B-B14F-4D97-AF65-F5344CB8AC3E}">
        <p14:creationId xmlns:p14="http://schemas.microsoft.com/office/powerpoint/2010/main" val="1598520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0D0EDF81-139F-488C-872B-4720FBA6BF98}" type="slidenum">
              <a:rPr lang="fr-FR" smtClean="0"/>
              <a:t>5</a:t>
            </a:fld>
            <a:endParaRPr lang="fr-FR"/>
          </a:p>
        </p:txBody>
      </p:sp>
    </p:spTree>
    <p:extLst>
      <p:ext uri="{BB962C8B-B14F-4D97-AF65-F5344CB8AC3E}">
        <p14:creationId xmlns:p14="http://schemas.microsoft.com/office/powerpoint/2010/main" val="1409637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0D0EDF81-139F-488C-872B-4720FBA6BF98}" type="slidenum">
              <a:rPr lang="fr-FR" smtClean="0"/>
              <a:t>6</a:t>
            </a:fld>
            <a:endParaRPr lang="fr-FR"/>
          </a:p>
        </p:txBody>
      </p:sp>
    </p:spTree>
    <p:extLst>
      <p:ext uri="{BB962C8B-B14F-4D97-AF65-F5344CB8AC3E}">
        <p14:creationId xmlns:p14="http://schemas.microsoft.com/office/powerpoint/2010/main" val="2687108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0D0EDF81-139F-488C-872B-4720FBA6BF98}" type="slidenum">
              <a:rPr lang="fr-FR" smtClean="0"/>
              <a:t>7</a:t>
            </a:fld>
            <a:endParaRPr lang="fr-FR"/>
          </a:p>
        </p:txBody>
      </p:sp>
    </p:spTree>
    <p:extLst>
      <p:ext uri="{BB962C8B-B14F-4D97-AF65-F5344CB8AC3E}">
        <p14:creationId xmlns:p14="http://schemas.microsoft.com/office/powerpoint/2010/main" val="2399010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0D0EDF81-139F-488C-872B-4720FBA6BF98}" type="slidenum">
              <a:rPr lang="fr-FR" smtClean="0"/>
              <a:t>8</a:t>
            </a:fld>
            <a:endParaRPr lang="fr-FR"/>
          </a:p>
        </p:txBody>
      </p:sp>
    </p:spTree>
    <p:extLst>
      <p:ext uri="{BB962C8B-B14F-4D97-AF65-F5344CB8AC3E}">
        <p14:creationId xmlns:p14="http://schemas.microsoft.com/office/powerpoint/2010/main" val="3595708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0D0EDF81-139F-488C-872B-4720FBA6BF98}" type="slidenum">
              <a:rPr lang="fr-FR" smtClean="0"/>
              <a:t>9</a:t>
            </a:fld>
            <a:endParaRPr lang="fr-FR"/>
          </a:p>
        </p:txBody>
      </p:sp>
    </p:spTree>
    <p:extLst>
      <p:ext uri="{BB962C8B-B14F-4D97-AF65-F5344CB8AC3E}">
        <p14:creationId xmlns:p14="http://schemas.microsoft.com/office/powerpoint/2010/main" val="3375987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9" name="Forme libre : Form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2" name="Titr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rtlCol="0" anchor="ctr">
            <a:normAutofit/>
          </a:bodyPr>
          <a:lstStyle>
            <a:lvl1pPr algn="l">
              <a:lnSpc>
                <a:spcPct val="100000"/>
              </a:lnSpc>
              <a:defRPr sz="4800">
                <a:solidFill>
                  <a:schemeClr val="bg1"/>
                </a:solidFill>
              </a:defRPr>
            </a:lvl1pPr>
          </a:lstStyle>
          <a:p>
            <a:pPr rtl="0"/>
            <a:r>
              <a:rPr lang="fr-FR" noProof="0"/>
              <a:t>Modifiez le style du titre</a:t>
            </a:r>
          </a:p>
        </p:txBody>
      </p:sp>
      <p:sp>
        <p:nvSpPr>
          <p:cNvPr id="3" name="Sous-titr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rtlCol="0"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lonne de comparaison 3">
    <p:spTree>
      <p:nvGrpSpPr>
        <p:cNvPr id="1" name=""/>
        <p:cNvGrpSpPr/>
        <p:nvPr/>
      </p:nvGrpSpPr>
      <p:grpSpPr>
        <a:xfrm>
          <a:off x="0" y="0"/>
          <a:ext cx="0" cy="0"/>
          <a:chOff x="0" y="0"/>
          <a:chExt cx="0" cy="0"/>
        </a:xfrm>
      </p:grpSpPr>
      <p:sp>
        <p:nvSpPr>
          <p:cNvPr id="10" name="Forme libre : Form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fr-FR" noProof="0"/>
          </a:p>
        </p:txBody>
      </p:sp>
      <p:sp>
        <p:nvSpPr>
          <p:cNvPr id="2" name="Titr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rtlCol="0">
            <a:normAutofit/>
          </a:bodyPr>
          <a:lstStyle>
            <a:lvl1pPr>
              <a:defRPr sz="40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8D65C47E-B85E-4B3E-A669-DEEC7F5DF2FB}"/>
              </a:ext>
            </a:extLst>
          </p:cNvPr>
          <p:cNvSpPr>
            <a:spLocks noGrp="1"/>
          </p:cNvSpPr>
          <p:nvPr>
            <p:ph type="body" idx="1" hasCustomPrompt="1"/>
          </p:nvPr>
        </p:nvSpPr>
        <p:spPr>
          <a:xfrm>
            <a:off x="839788" y="2011680"/>
            <a:ext cx="3108960" cy="950976"/>
          </a:xfrm>
        </p:spPr>
        <p:txBody>
          <a:bodyPr rtlCol="0"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E324517F-FE8C-49AD-9A52-0F4301052699}"/>
              </a:ext>
            </a:extLst>
          </p:cNvPr>
          <p:cNvSpPr>
            <a:spLocks noGrp="1"/>
          </p:cNvSpPr>
          <p:nvPr>
            <p:ph sz="half" idx="2" hasCustomPrompt="1"/>
          </p:nvPr>
        </p:nvSpPr>
        <p:spPr>
          <a:xfrm>
            <a:off x="839788" y="3127248"/>
            <a:ext cx="3108960" cy="3063240"/>
          </a:xfrm>
        </p:spPr>
        <p:txBody>
          <a:bodyPr rtlCol="0">
            <a:normAutofit/>
          </a:bodyPr>
          <a:lstStyle>
            <a:lvl1pPr>
              <a:defRPr sz="1800"/>
            </a:lvl1pPr>
            <a:lvl2pPr>
              <a:defRPr sz="1800"/>
            </a:lvl2pPr>
            <a:lvl3pPr>
              <a:defRPr sz="1800"/>
            </a:lvl3pPr>
            <a:lvl4pPr>
              <a:defRPr sz="1800"/>
            </a:lvl4pPr>
            <a:lvl5pPr>
              <a:defRPr sz="18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C80C73EC-7117-4DC2-9075-14102F2E282B}"/>
              </a:ext>
            </a:extLst>
          </p:cNvPr>
          <p:cNvSpPr>
            <a:spLocks noGrp="1"/>
          </p:cNvSpPr>
          <p:nvPr>
            <p:ph type="body" sz="quarter" idx="3" hasCustomPrompt="1"/>
          </p:nvPr>
        </p:nvSpPr>
        <p:spPr>
          <a:xfrm>
            <a:off x="4541520" y="2011680"/>
            <a:ext cx="3108960" cy="950976"/>
          </a:xfrm>
        </p:spPr>
        <p:txBody>
          <a:bodyPr rtlCol="0"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7DD9A323-865B-4177-8F98-9BA304E022E0}"/>
              </a:ext>
            </a:extLst>
          </p:cNvPr>
          <p:cNvSpPr>
            <a:spLocks noGrp="1"/>
          </p:cNvSpPr>
          <p:nvPr>
            <p:ph sz="quarter" idx="4" hasCustomPrompt="1"/>
          </p:nvPr>
        </p:nvSpPr>
        <p:spPr>
          <a:xfrm>
            <a:off x="4541520" y="3127248"/>
            <a:ext cx="3108960" cy="3063240"/>
          </a:xfrm>
        </p:spPr>
        <p:txBody>
          <a:bodyPr rtlCol="0">
            <a:normAutofit/>
          </a:bodyPr>
          <a:lstStyle>
            <a:lvl1pPr>
              <a:defRPr sz="1800"/>
            </a:lvl1pPr>
            <a:lvl2pPr>
              <a:defRPr sz="1800"/>
            </a:lvl2pPr>
            <a:lvl3pPr>
              <a:defRPr sz="1800"/>
            </a:lvl3pPr>
            <a:lvl4pPr>
              <a:defRPr sz="1800"/>
            </a:lvl4pPr>
            <a:lvl5pPr>
              <a:defRPr sz="18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2AA4E5D6-7075-4584-BD43-D966F0B58E6D}"/>
              </a:ext>
            </a:extLst>
          </p:cNvPr>
          <p:cNvSpPr>
            <a:spLocks noGrp="1"/>
          </p:cNvSpPr>
          <p:nvPr>
            <p:ph type="dt" sz="half" idx="10"/>
          </p:nvPr>
        </p:nvSpPr>
        <p:spPr/>
        <p:txBody>
          <a:bodyPr rtlCol="0"/>
          <a:lstStyle/>
          <a:p>
            <a:pPr rtl="0"/>
            <a:r>
              <a:rPr lang="fr-FR" noProof="0"/>
              <a:t>03/09/20XX</a:t>
            </a:r>
          </a:p>
        </p:txBody>
      </p:sp>
      <p:sp>
        <p:nvSpPr>
          <p:cNvPr id="8" name="Espace réservé du pied de page 7">
            <a:extLst>
              <a:ext uri="{FF2B5EF4-FFF2-40B4-BE49-F238E27FC236}">
                <a16:creationId xmlns:a16="http://schemas.microsoft.com/office/drawing/2014/main" id="{8C38B83D-8A05-4F3C-A409-1602C9630750}"/>
              </a:ext>
            </a:extLst>
          </p:cNvPr>
          <p:cNvSpPr>
            <a:spLocks noGrp="1"/>
          </p:cNvSpPr>
          <p:nvPr>
            <p:ph type="ftr" sz="quarter" idx="11"/>
          </p:nvPr>
        </p:nvSpPr>
        <p:spPr/>
        <p:txBody>
          <a:bodyPr rtlCol="0"/>
          <a:lstStyle/>
          <a:p>
            <a:pPr rtl="0"/>
            <a:r>
              <a:rPr lang="fr-FR" noProof="0"/>
              <a:t>Titre de la présentation</a:t>
            </a:r>
          </a:p>
        </p:txBody>
      </p:sp>
      <p:sp>
        <p:nvSpPr>
          <p:cNvPr id="9" name="Espace réservé du numéro de diapositive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
        <p:nvSpPr>
          <p:cNvPr id="11" name="Espace réservé du texte 4">
            <a:extLst>
              <a:ext uri="{FF2B5EF4-FFF2-40B4-BE49-F238E27FC236}">
                <a16:creationId xmlns:a16="http://schemas.microsoft.com/office/drawing/2014/main" id="{B4B72819-870F-4CC8-9DEF-58C3AB4CD685}"/>
              </a:ext>
            </a:extLst>
          </p:cNvPr>
          <p:cNvSpPr>
            <a:spLocks noGrp="1"/>
          </p:cNvSpPr>
          <p:nvPr>
            <p:ph type="body" sz="quarter" idx="13" hasCustomPrompt="1"/>
          </p:nvPr>
        </p:nvSpPr>
        <p:spPr>
          <a:xfrm>
            <a:off x="8243252" y="2011680"/>
            <a:ext cx="3108960" cy="950976"/>
          </a:xfrm>
        </p:spPr>
        <p:txBody>
          <a:bodyPr rtlCol="0"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2" name="Espace réservé du contenu 5">
            <a:extLst>
              <a:ext uri="{FF2B5EF4-FFF2-40B4-BE49-F238E27FC236}">
                <a16:creationId xmlns:a16="http://schemas.microsoft.com/office/drawing/2014/main" id="{D7812E9D-BE2A-41F4-AA15-DC0B8C56AE77}"/>
              </a:ext>
            </a:extLst>
          </p:cNvPr>
          <p:cNvSpPr>
            <a:spLocks noGrp="1"/>
          </p:cNvSpPr>
          <p:nvPr>
            <p:ph sz="quarter" idx="14" hasCustomPrompt="1"/>
          </p:nvPr>
        </p:nvSpPr>
        <p:spPr>
          <a:xfrm>
            <a:off x="8243252" y="3127248"/>
            <a:ext cx="3108960" cy="3063240"/>
          </a:xfrm>
        </p:spPr>
        <p:txBody>
          <a:bodyPr rtlCol="0">
            <a:normAutofit/>
          </a:bodyPr>
          <a:lstStyle>
            <a:lvl1pPr>
              <a:defRPr sz="1800"/>
            </a:lvl1pPr>
            <a:lvl2pPr>
              <a:defRPr sz="1800"/>
            </a:lvl2pPr>
            <a:lvl3pPr>
              <a:defRPr sz="1800"/>
            </a:lvl3pPr>
            <a:lvl4pPr>
              <a:defRPr sz="1800"/>
            </a:lvl4pPr>
            <a:lvl5pPr>
              <a:defRPr sz="18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et contenu avec 2 images">
    <p:spTree>
      <p:nvGrpSpPr>
        <p:cNvPr id="1" name=""/>
        <p:cNvGrpSpPr/>
        <p:nvPr/>
      </p:nvGrpSpPr>
      <p:grpSpPr>
        <a:xfrm>
          <a:off x="0" y="0"/>
          <a:ext cx="0" cy="0"/>
          <a:chOff x="0" y="0"/>
          <a:chExt cx="0" cy="0"/>
        </a:xfrm>
      </p:grpSpPr>
      <p:sp>
        <p:nvSpPr>
          <p:cNvPr id="17" name="Espace réservé d’image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16" name="Espace réservé d’image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rtlCol="0" anchor="b">
            <a:normAutofit/>
          </a:bodyPr>
          <a:lstStyle>
            <a:lvl1pPr>
              <a:defRPr sz="40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D19CF97E-0E6E-41E9-B75B-0371E744D1E8}"/>
              </a:ext>
            </a:extLst>
          </p:cNvPr>
          <p:cNvSpPr>
            <a:spLocks noGrp="1"/>
          </p:cNvSpPr>
          <p:nvPr>
            <p:ph idx="1" hasCustomPrompt="1"/>
          </p:nvPr>
        </p:nvSpPr>
        <p:spPr>
          <a:xfrm>
            <a:off x="6739128" y="3127248"/>
            <a:ext cx="4617720" cy="3054096"/>
          </a:xfrm>
        </p:spPr>
        <p:txBody>
          <a:bodyPr rtlCol="0"/>
          <a:lstStyle>
            <a:lvl1pPr marL="0" indent="0">
              <a:buNone/>
              <a:defRPr sz="1800"/>
            </a:lvl1pPr>
            <a:lvl2pPr marL="228600">
              <a:defRPr sz="1800"/>
            </a:lvl2pPr>
            <a:lvl3pPr marL="457200">
              <a:defRPr sz="1800"/>
            </a:lvl3pPr>
            <a:lvl4pPr marL="685800">
              <a:defRPr sz="1800"/>
            </a:lvl4pPr>
            <a:lvl5pPr>
              <a:defRPr sz="18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p:txBody>
      </p:sp>
      <p:sp>
        <p:nvSpPr>
          <p:cNvPr id="5" name="Espace réservé du pied de page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rtlCol="0"/>
          <a:lstStyle>
            <a:lvl1pPr algn="l">
              <a:defRPr/>
            </a:lvl1pPr>
          </a:lstStyle>
          <a:p>
            <a:pPr algn="l" rtl="0"/>
            <a:r>
              <a:rPr lang="fr-FR" noProof="0"/>
              <a:t>Titre de la présentation</a:t>
            </a:r>
          </a:p>
        </p:txBody>
      </p:sp>
      <p:sp>
        <p:nvSpPr>
          <p:cNvPr id="6" name="Espace réservé du numéro de diapositive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ermeture">
    <p:spTree>
      <p:nvGrpSpPr>
        <p:cNvPr id="1" name=""/>
        <p:cNvGrpSpPr/>
        <p:nvPr/>
      </p:nvGrpSpPr>
      <p:grpSpPr>
        <a:xfrm>
          <a:off x="0" y="0"/>
          <a:ext cx="0" cy="0"/>
          <a:chOff x="0" y="0"/>
          <a:chExt cx="0" cy="0"/>
        </a:xfrm>
      </p:grpSpPr>
      <p:sp>
        <p:nvSpPr>
          <p:cNvPr id="17" name="Espace réservé d’image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18" name="Espace réservé d’image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5" name="Titr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rtlCol="0" anchor="b"/>
          <a:lstStyle>
            <a:lvl1pPr>
              <a:defRPr sz="4000"/>
            </a:lvl1pPr>
          </a:lstStyle>
          <a:p>
            <a:pPr rtl="0"/>
            <a:r>
              <a:rPr lang="fr-FR" noProof="0"/>
              <a:t>Modifiez le style du titre</a:t>
            </a:r>
          </a:p>
        </p:txBody>
      </p:sp>
      <p:sp>
        <p:nvSpPr>
          <p:cNvPr id="7" name="Espace réservé du texte 6">
            <a:extLst>
              <a:ext uri="{FF2B5EF4-FFF2-40B4-BE49-F238E27FC236}">
                <a16:creationId xmlns:a16="http://schemas.microsoft.com/office/drawing/2014/main" id="{AE97A506-D3A6-4ED8-8315-385575046882}"/>
              </a:ext>
            </a:extLst>
          </p:cNvPr>
          <p:cNvSpPr>
            <a:spLocks noGrp="1"/>
          </p:cNvSpPr>
          <p:nvPr>
            <p:ph type="body" sz="quarter" idx="13" hasCustomPrompt="1"/>
          </p:nvPr>
        </p:nvSpPr>
        <p:spPr>
          <a:xfrm>
            <a:off x="838199" y="2898648"/>
            <a:ext cx="4443984" cy="594360"/>
          </a:xfrm>
        </p:spPr>
        <p:txBody>
          <a:bodyPr rtlCol="0"/>
          <a:lstStyle>
            <a:lvl1pPr marL="0" indent="0">
              <a:buNone/>
              <a:defRPr sz="2000"/>
            </a:lvl1pPr>
          </a:lstStyle>
          <a:p>
            <a:pPr lvl="0" rtl="0"/>
            <a:r>
              <a:rPr lang="fr-FR" noProof="0"/>
              <a:t>Modifiez les styles du texte</a:t>
            </a:r>
          </a:p>
        </p:txBody>
      </p:sp>
      <p:sp>
        <p:nvSpPr>
          <p:cNvPr id="8" name="Espace réservé du texte 6">
            <a:extLst>
              <a:ext uri="{FF2B5EF4-FFF2-40B4-BE49-F238E27FC236}">
                <a16:creationId xmlns:a16="http://schemas.microsoft.com/office/drawing/2014/main" id="{D85D9E25-B25F-4DB6-B381-E134A525C7A1}"/>
              </a:ext>
            </a:extLst>
          </p:cNvPr>
          <p:cNvSpPr>
            <a:spLocks noGrp="1"/>
          </p:cNvSpPr>
          <p:nvPr>
            <p:ph type="body" sz="quarter" idx="14" hasCustomPrompt="1"/>
          </p:nvPr>
        </p:nvSpPr>
        <p:spPr>
          <a:xfrm>
            <a:off x="838199" y="3639312"/>
            <a:ext cx="4443984" cy="594360"/>
          </a:xfrm>
        </p:spPr>
        <p:txBody>
          <a:bodyPr rtlCol="0"/>
          <a:lstStyle>
            <a:lvl1pPr marL="0" indent="0">
              <a:buNone/>
              <a:defRPr sz="2000"/>
            </a:lvl1pPr>
          </a:lstStyle>
          <a:p>
            <a:pPr lvl="0" rtl="0"/>
            <a:r>
              <a:rPr lang="fr-FR" noProof="0"/>
              <a:t>Modifiez les styles du texte</a:t>
            </a:r>
          </a:p>
        </p:txBody>
      </p:sp>
      <p:sp>
        <p:nvSpPr>
          <p:cNvPr id="9" name="Espace réservé du texte 6">
            <a:extLst>
              <a:ext uri="{FF2B5EF4-FFF2-40B4-BE49-F238E27FC236}">
                <a16:creationId xmlns:a16="http://schemas.microsoft.com/office/drawing/2014/main" id="{6CE2F152-3B4C-4389-9A9C-82E3C8649A90}"/>
              </a:ext>
            </a:extLst>
          </p:cNvPr>
          <p:cNvSpPr>
            <a:spLocks noGrp="1"/>
          </p:cNvSpPr>
          <p:nvPr>
            <p:ph type="body" sz="quarter" idx="15" hasCustomPrompt="1"/>
          </p:nvPr>
        </p:nvSpPr>
        <p:spPr>
          <a:xfrm>
            <a:off x="838199" y="4389120"/>
            <a:ext cx="4443984" cy="594360"/>
          </a:xfrm>
        </p:spPr>
        <p:txBody>
          <a:bodyPr rtlCol="0"/>
          <a:lstStyle>
            <a:lvl1pPr marL="0" indent="0">
              <a:buNone/>
              <a:defRPr sz="2000"/>
            </a:lvl1pPr>
          </a:lstStyle>
          <a:p>
            <a:pPr lvl="0" rtl="0"/>
            <a:r>
              <a:rPr lang="fr-FR" noProof="0"/>
              <a:t>Modifiez les styles du texte</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7" name="Graphisme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pPr rtl="0"/>
            <a:endParaRPr lang="fr-FR" noProof="0"/>
          </a:p>
        </p:txBody>
      </p:sp>
      <p:sp>
        <p:nvSpPr>
          <p:cNvPr id="2" name="Titr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rtlCol="0" anchor="b">
            <a:normAutofit/>
          </a:bodyPr>
          <a:lstStyle>
            <a:lvl1pPr>
              <a:defRPr sz="48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BE8BBAC4-9088-44CF-BA2D-B8DD24FB5274}"/>
              </a:ext>
            </a:extLst>
          </p:cNvPr>
          <p:cNvSpPr>
            <a:spLocks noGrp="1"/>
          </p:cNvSpPr>
          <p:nvPr>
            <p:ph type="body" idx="1" hasCustomPrompt="1"/>
          </p:nvPr>
        </p:nvSpPr>
        <p:spPr>
          <a:xfrm>
            <a:off x="831850" y="4279392"/>
            <a:ext cx="5266944" cy="1500187"/>
          </a:xfrm>
        </p:spPr>
        <p:txBody>
          <a:bodyPr rtlCol="0"/>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a:extLst>
              <a:ext uri="{FF2B5EF4-FFF2-40B4-BE49-F238E27FC236}">
                <a16:creationId xmlns:a16="http://schemas.microsoft.com/office/drawing/2014/main" id="{3793FB3F-D2A6-4919-B57B-C08861D46303}"/>
              </a:ext>
            </a:extLst>
          </p:cNvPr>
          <p:cNvSpPr>
            <a:spLocks noGrp="1"/>
          </p:cNvSpPr>
          <p:nvPr>
            <p:ph type="dt" sz="half" idx="10"/>
          </p:nvPr>
        </p:nvSpPr>
        <p:spPr/>
        <p:txBody>
          <a:bodyPr rtlCol="0"/>
          <a:lstStyle/>
          <a:p>
            <a:pPr rtl="0"/>
            <a:r>
              <a:rPr lang="fr-FR" noProof="0"/>
              <a:t>03/09/20XX</a:t>
            </a:r>
          </a:p>
        </p:txBody>
      </p:sp>
      <p:sp>
        <p:nvSpPr>
          <p:cNvPr id="5" name="Espace réservé du pied de page 4">
            <a:extLst>
              <a:ext uri="{FF2B5EF4-FFF2-40B4-BE49-F238E27FC236}">
                <a16:creationId xmlns:a16="http://schemas.microsoft.com/office/drawing/2014/main" id="{989049E0-6BE5-43FA-A4D4-ACAFC871A79F}"/>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1C9756B-145D-4BA8-AA43-904C1E7CB86D}"/>
              </a:ext>
            </a:extLst>
          </p:cNvPr>
          <p:cNvSpPr>
            <a:spLocks noGrp="1"/>
          </p:cNvSpPr>
          <p:nvPr>
            <p:ph type="dt" sz="half" idx="10"/>
          </p:nvPr>
        </p:nvSpPr>
        <p:spPr/>
        <p:txBody>
          <a:bodyPr rtlCol="0"/>
          <a:lstStyle/>
          <a:p>
            <a:pPr rtl="0"/>
            <a:r>
              <a:rPr lang="fr-FR" noProof="0"/>
              <a:t>03/09/20XX</a:t>
            </a:r>
          </a:p>
        </p:txBody>
      </p:sp>
      <p:sp>
        <p:nvSpPr>
          <p:cNvPr id="3" name="Espace réservé du pied de page 2">
            <a:extLst>
              <a:ext uri="{FF2B5EF4-FFF2-40B4-BE49-F238E27FC236}">
                <a16:creationId xmlns:a16="http://schemas.microsoft.com/office/drawing/2014/main" id="{B21DB60F-139E-4C44-89AF-3F8F5EC241FB}"/>
              </a:ext>
            </a:extLst>
          </p:cNvPr>
          <p:cNvSpPr>
            <a:spLocks noGrp="1"/>
          </p:cNvSpPr>
          <p:nvPr>
            <p:ph type="ftr" sz="quarter" idx="11"/>
          </p:nvPr>
        </p:nvSpPr>
        <p:spPr/>
        <p:txBody>
          <a:bodyPr rtlCol="0"/>
          <a:lstStyle/>
          <a:p>
            <a:pPr rtl="0"/>
            <a:r>
              <a:rPr lang="fr-FR" noProof="0"/>
              <a:t>Titre de la présentation</a:t>
            </a:r>
          </a:p>
        </p:txBody>
      </p:sp>
      <p:sp>
        <p:nvSpPr>
          <p:cNvPr id="4" name="Espace réservé du numéro de diapositive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8" name="Forme libre : Form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pPr rtl="0"/>
            <a:endParaRPr lang="fr-FR" noProof="0">
              <a:solidFill>
                <a:schemeClr val="tx1"/>
              </a:solidFill>
            </a:endParaRPr>
          </a:p>
        </p:txBody>
      </p:sp>
      <p:sp>
        <p:nvSpPr>
          <p:cNvPr id="2" name="Titr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rtlCol="0" anchor="b"/>
          <a:lstStyle>
            <a:lvl1pPr>
              <a:defRPr sz="32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2FFC98-62A0-445A-BEDA-785BE925A1D8}"/>
              </a:ext>
            </a:extLst>
          </p:cNvPr>
          <p:cNvSpPr>
            <a:spLocks noGrp="1"/>
          </p:cNvSpPr>
          <p:nvPr>
            <p:ph idx="1" hasCustomPrompt="1"/>
          </p:nvPr>
        </p:nvSpPr>
        <p:spPr>
          <a:xfrm>
            <a:off x="7059168" y="640080"/>
            <a:ext cx="4489704" cy="5596128"/>
          </a:xfrm>
        </p:spPr>
        <p:txBody>
          <a:bodyPr rtlCol="0"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a:extLst>
              <a:ext uri="{FF2B5EF4-FFF2-40B4-BE49-F238E27FC236}">
                <a16:creationId xmlns:a16="http://schemas.microsoft.com/office/drawing/2014/main" id="{DB4D7827-8489-4EE4-88EE-16685FE6DE8A}"/>
              </a:ext>
            </a:extLst>
          </p:cNvPr>
          <p:cNvSpPr>
            <a:spLocks noGrp="1"/>
          </p:cNvSpPr>
          <p:nvPr>
            <p:ph type="body" sz="half" idx="2" hasCustomPrompt="1"/>
          </p:nvPr>
        </p:nvSpPr>
        <p:spPr>
          <a:xfrm>
            <a:off x="839788" y="3776472"/>
            <a:ext cx="3886200" cy="2468880"/>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8C33534F-EA91-4A50-B0F6-10D689E458EF}"/>
              </a:ext>
            </a:extLst>
          </p:cNvPr>
          <p:cNvSpPr>
            <a:spLocks noGrp="1"/>
          </p:cNvSpPr>
          <p:nvPr>
            <p:ph type="dt" sz="half" idx="10"/>
          </p:nvPr>
        </p:nvSpPr>
        <p:spPr/>
        <p:txBody>
          <a:bodyPr rtlCol="0"/>
          <a:lstStyle/>
          <a:p>
            <a:pPr rtl="0"/>
            <a:r>
              <a:rPr lang="fr-FR" noProof="0"/>
              <a:t>03/09/20XX</a:t>
            </a:r>
          </a:p>
        </p:txBody>
      </p:sp>
      <p:sp>
        <p:nvSpPr>
          <p:cNvPr id="6" name="Espace réservé du pied de page 5">
            <a:extLst>
              <a:ext uri="{FF2B5EF4-FFF2-40B4-BE49-F238E27FC236}">
                <a16:creationId xmlns:a16="http://schemas.microsoft.com/office/drawing/2014/main" id="{6C20F3F7-8B4B-4015-AA9C-109D05B2F146}"/>
              </a:ext>
            </a:extLst>
          </p:cNvPr>
          <p:cNvSpPr>
            <a:spLocks noGrp="1"/>
          </p:cNvSpPr>
          <p:nvPr>
            <p:ph type="ftr" sz="quarter" idx="11"/>
          </p:nvPr>
        </p:nvSpPr>
        <p:spPr/>
        <p:txBody>
          <a:bodyPr rtlCol="0"/>
          <a:lstStyle>
            <a:lvl1pPr algn="l">
              <a:defRPr/>
            </a:lvl1pPr>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8" name="Graphisme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pPr rtl="0"/>
            <a:endParaRPr lang="fr-FR" noProof="0"/>
          </a:p>
        </p:txBody>
      </p:sp>
      <p:sp>
        <p:nvSpPr>
          <p:cNvPr id="2" name="Titr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rtlCol="0" anchor="b"/>
          <a:lstStyle>
            <a:lvl1pPr algn="ctr">
              <a:defRPr sz="3200">
                <a:solidFill>
                  <a:schemeClr val="bg1"/>
                </a:solidFill>
              </a:defRPr>
            </a:lvl1pPr>
          </a:lstStyle>
          <a:p>
            <a:pPr rtl="0"/>
            <a:r>
              <a:rPr lang="fr-FR" noProof="0"/>
              <a:t>Modifiez le style du titre</a:t>
            </a:r>
          </a:p>
        </p:txBody>
      </p:sp>
      <p:sp>
        <p:nvSpPr>
          <p:cNvPr id="3" name="Espace réservé d’image 2">
            <a:extLst>
              <a:ext uri="{FF2B5EF4-FFF2-40B4-BE49-F238E27FC236}">
                <a16:creationId xmlns:a16="http://schemas.microsoft.com/office/drawing/2014/main" id="{9CD9D1F5-05CC-48F3-A314-315EF1703043}"/>
              </a:ext>
            </a:extLst>
          </p:cNvPr>
          <p:cNvSpPr>
            <a:spLocks noGrp="1"/>
          </p:cNvSpPr>
          <p:nvPr>
            <p:ph type="pic" idx="1" hasCustomPrompt="1"/>
          </p:nvPr>
        </p:nvSpPr>
        <p:spPr>
          <a:xfrm>
            <a:off x="6711696" y="640079"/>
            <a:ext cx="4837176" cy="5568696"/>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a:extLst>
              <a:ext uri="{FF2B5EF4-FFF2-40B4-BE49-F238E27FC236}">
                <a16:creationId xmlns:a16="http://schemas.microsoft.com/office/drawing/2014/main" id="{211807DE-1178-4BBB-89D8-9046239C2DE9}"/>
              </a:ext>
            </a:extLst>
          </p:cNvPr>
          <p:cNvSpPr>
            <a:spLocks noGrp="1"/>
          </p:cNvSpPr>
          <p:nvPr>
            <p:ph type="body" sz="half" idx="2" hasCustomPrompt="1"/>
          </p:nvPr>
        </p:nvSpPr>
        <p:spPr>
          <a:xfrm>
            <a:off x="1655064" y="4087368"/>
            <a:ext cx="3319272" cy="649224"/>
          </a:xfrm>
        </p:spPr>
        <p:txBody>
          <a:bodyPr rtlCol="0">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3D48EA59-A1BC-48B7-9495-6D5C6035B14B}"/>
              </a:ext>
            </a:extLst>
          </p:cNvPr>
          <p:cNvSpPr>
            <a:spLocks noGrp="1"/>
          </p:cNvSpPr>
          <p:nvPr>
            <p:ph type="dt" sz="half" idx="10"/>
          </p:nvPr>
        </p:nvSpPr>
        <p:spPr/>
        <p:txBody>
          <a:bodyPr rtlCol="0"/>
          <a:lstStyle/>
          <a:p>
            <a:pPr rtl="0"/>
            <a:r>
              <a:rPr lang="fr-FR" noProof="0"/>
              <a:t>03/09/20XX</a:t>
            </a:r>
          </a:p>
        </p:txBody>
      </p:sp>
      <p:sp>
        <p:nvSpPr>
          <p:cNvPr id="6" name="Espace réservé du pied de page 5">
            <a:extLst>
              <a:ext uri="{FF2B5EF4-FFF2-40B4-BE49-F238E27FC236}">
                <a16:creationId xmlns:a16="http://schemas.microsoft.com/office/drawing/2014/main" id="{49F85A72-B50F-440E-AAD3-53C099F6D9B6}"/>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avec 4 images">
    <p:spTree>
      <p:nvGrpSpPr>
        <p:cNvPr id="1" name=""/>
        <p:cNvGrpSpPr/>
        <p:nvPr/>
      </p:nvGrpSpPr>
      <p:grpSpPr>
        <a:xfrm>
          <a:off x="0" y="0"/>
          <a:ext cx="0" cy="0"/>
          <a:chOff x="0" y="0"/>
          <a:chExt cx="0" cy="0"/>
        </a:xfrm>
      </p:grpSpPr>
      <p:sp>
        <p:nvSpPr>
          <p:cNvPr id="24" name="Espace réservé d’image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23" name="Espace réservé d’image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rtlCol="0">
            <a:normAutofit/>
          </a:bodyPr>
          <a:lstStyle>
            <a:lvl1pPr>
              <a:defRPr sz="40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D19CF97E-0E6E-41E9-B75B-0371E744D1E8}"/>
              </a:ext>
            </a:extLst>
          </p:cNvPr>
          <p:cNvSpPr>
            <a:spLocks noGrp="1"/>
          </p:cNvSpPr>
          <p:nvPr>
            <p:ph idx="1" hasCustomPrompt="1"/>
          </p:nvPr>
        </p:nvSpPr>
        <p:spPr>
          <a:xfrm>
            <a:off x="838200" y="2643186"/>
            <a:ext cx="3816096" cy="3529014"/>
          </a:xfrm>
        </p:spPr>
        <p:txBody>
          <a:bodyPr rtlCol="0"/>
          <a:lstStyle>
            <a:lvl1pPr marL="0" indent="0">
              <a:buNone/>
              <a:defRPr sz="2000"/>
            </a:lvl1pPr>
            <a:lvl2pPr marL="228600">
              <a:defRPr/>
            </a:lvl2pPr>
            <a:lvl3pPr marL="457200">
              <a:defRPr/>
            </a:lvl3pPr>
            <a:lvl4pPr marL="685800">
              <a:defRPr/>
            </a:lvl4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p:txBody>
      </p:sp>
      <p:sp>
        <p:nvSpPr>
          <p:cNvPr id="5" name="Espace réservé du pied de page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rtlCol="0"/>
          <a:lstStyle>
            <a:lvl1pPr algn="l">
              <a:defRPr/>
            </a:lvl1pPr>
          </a:lstStyle>
          <a:p>
            <a:pPr algn="l" rtl="0"/>
            <a:r>
              <a:rPr lang="fr-FR" noProof="0"/>
              <a:t>Titre de la présentation</a:t>
            </a:r>
          </a:p>
        </p:txBody>
      </p:sp>
      <p:sp>
        <p:nvSpPr>
          <p:cNvPr id="19" name="Espace réservé d’image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rtlCol="0" anchor="ctr"/>
          <a:lstStyle>
            <a:lvl1pPr algn="ctr">
              <a:buNone/>
              <a:defRPr/>
            </a:lvl1pPr>
          </a:lstStyle>
          <a:p>
            <a:pPr rtl="0"/>
            <a:r>
              <a:rPr lang="fr-FR" noProof="0"/>
              <a:t>Cliquez sur l'icône pour ajouter une image</a:t>
            </a:r>
          </a:p>
        </p:txBody>
      </p:sp>
      <p:sp>
        <p:nvSpPr>
          <p:cNvPr id="20" name="Espace réservé d’image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rtlCol="0" anchor="ctr"/>
          <a:lstStyle>
            <a:lvl1pPr algn="ctr">
              <a:buNone/>
              <a:defRPr/>
            </a:lvl1pPr>
          </a:lstStyle>
          <a:p>
            <a:pPr rtl="0"/>
            <a:r>
              <a:rPr lang="fr-FR" noProof="0"/>
              <a:t>Cliquez sur l'icône pour ajouter une image</a:t>
            </a:r>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orme libre : Form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2" name="Titr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rtlCol="0" anchor="ctr">
            <a:normAutofit/>
          </a:bodyPr>
          <a:lstStyle>
            <a:lvl1pPr>
              <a:defRPr sz="4000">
                <a:solidFill>
                  <a:schemeClr val="bg1"/>
                </a:solidFill>
              </a:defRPr>
            </a:lvl1pPr>
          </a:lstStyle>
          <a:p>
            <a:pPr rtl="0"/>
            <a:r>
              <a:rPr lang="fr-FR" noProof="0"/>
              <a:t>Titre</a:t>
            </a:r>
          </a:p>
        </p:txBody>
      </p:sp>
      <p:sp>
        <p:nvSpPr>
          <p:cNvPr id="4" name="Espace réservé de la date 3">
            <a:extLst>
              <a:ext uri="{FF2B5EF4-FFF2-40B4-BE49-F238E27FC236}">
                <a16:creationId xmlns:a16="http://schemas.microsoft.com/office/drawing/2014/main" id="{3793FB3F-D2A6-4919-B57B-C08861D46303}"/>
              </a:ext>
            </a:extLst>
          </p:cNvPr>
          <p:cNvSpPr>
            <a:spLocks noGrp="1"/>
          </p:cNvSpPr>
          <p:nvPr>
            <p:ph type="dt" sz="half" idx="10"/>
          </p:nvPr>
        </p:nvSpPr>
        <p:spPr/>
        <p:txBody>
          <a:bodyPr rtlCol="0"/>
          <a:lstStyle/>
          <a:p>
            <a:pPr rtl="0"/>
            <a:r>
              <a:rPr lang="fr-FR" noProof="0"/>
              <a:t>03/09/20XX</a:t>
            </a:r>
          </a:p>
        </p:txBody>
      </p:sp>
      <p:sp>
        <p:nvSpPr>
          <p:cNvPr id="5" name="Espace réservé du pied de page 4">
            <a:extLst>
              <a:ext uri="{FF2B5EF4-FFF2-40B4-BE49-F238E27FC236}">
                <a16:creationId xmlns:a16="http://schemas.microsoft.com/office/drawing/2014/main" id="{989049E0-6BE5-43FA-A4D4-ACAFC871A79F}"/>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
        <p:nvSpPr>
          <p:cNvPr id="15" name="Espace réservé du contenu 13">
            <a:extLst>
              <a:ext uri="{FF2B5EF4-FFF2-40B4-BE49-F238E27FC236}">
                <a16:creationId xmlns:a16="http://schemas.microsoft.com/office/drawing/2014/main" id="{CCD14F82-32BC-4E61-83EA-CB71ED780A3F}"/>
              </a:ext>
            </a:extLst>
          </p:cNvPr>
          <p:cNvSpPr>
            <a:spLocks noGrp="1"/>
          </p:cNvSpPr>
          <p:nvPr>
            <p:ph sz="quarter" idx="13" hasCustomPrompt="1"/>
          </p:nvPr>
        </p:nvSpPr>
        <p:spPr>
          <a:xfrm>
            <a:off x="6735763" y="712788"/>
            <a:ext cx="4618037" cy="5432425"/>
          </a:xfrm>
        </p:spPr>
        <p:txBody>
          <a:bodyPr rtlCol="0" anchor="ctr"/>
          <a:lstStyle>
            <a:lvl1pPr marL="0" indent="0">
              <a:buNone/>
              <a:defRPr sz="1800"/>
            </a:lvl1pPr>
          </a:lstStyle>
          <a:p>
            <a:pPr lvl="0" rtl="0"/>
            <a:r>
              <a:rPr lang="fr-FR" noProof="0"/>
              <a:t>Modifiez les styles du texte</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avec 2 images">
    <p:spTree>
      <p:nvGrpSpPr>
        <p:cNvPr id="1" name=""/>
        <p:cNvGrpSpPr/>
        <p:nvPr/>
      </p:nvGrpSpPr>
      <p:grpSpPr>
        <a:xfrm>
          <a:off x="0" y="0"/>
          <a:ext cx="0" cy="0"/>
          <a:chOff x="0" y="0"/>
          <a:chExt cx="0" cy="0"/>
        </a:xfrm>
      </p:grpSpPr>
      <p:sp>
        <p:nvSpPr>
          <p:cNvPr id="16" name="Espace réservé d’image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15" name="Espace réservé d’image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rtlCol="0" anchor="b">
            <a:normAutofit/>
          </a:bodyPr>
          <a:lstStyle>
            <a:lvl1pPr algn="r">
              <a:defRPr sz="4800"/>
            </a:lvl1pPr>
          </a:lstStyle>
          <a:p>
            <a:pPr rtl="0"/>
            <a:r>
              <a:rPr lang="fr-FR" noProof="0"/>
              <a:t>Titre ici</a:t>
            </a:r>
          </a:p>
        </p:txBody>
      </p:sp>
      <p:sp>
        <p:nvSpPr>
          <p:cNvPr id="18" name="Sous-titr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rtlCol="0"/>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Sous-titre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Forme libre : Form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fr-FR" noProof="0"/>
          </a:p>
        </p:txBody>
      </p:sp>
      <p:sp>
        <p:nvSpPr>
          <p:cNvPr id="2" name="Titre 1">
            <a:extLst>
              <a:ext uri="{FF2B5EF4-FFF2-40B4-BE49-F238E27FC236}">
                <a16:creationId xmlns:a16="http://schemas.microsoft.com/office/drawing/2014/main" id="{26030E26-A86A-417A-AA64-699AA8DD3DA5}"/>
              </a:ext>
            </a:extLst>
          </p:cNvPr>
          <p:cNvSpPr>
            <a:spLocks noGrp="1"/>
          </p:cNvSpPr>
          <p:nvPr>
            <p:ph type="title"/>
          </p:nvPr>
        </p:nvSpPr>
        <p:spPr/>
        <p:txBody>
          <a:bodyPr rtlCol="0">
            <a:normAutofit/>
          </a:bodyPr>
          <a:lstStyle>
            <a:lvl1pPr>
              <a:defRPr sz="40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D19CF97E-0E6E-41E9-B75B-0371E744D1E8}"/>
              </a:ext>
            </a:extLst>
          </p:cNvPr>
          <p:cNvSpPr>
            <a:spLocks noGrp="1"/>
          </p:cNvSpPr>
          <p:nvPr>
            <p:ph idx="1" hasCustomPrompt="1"/>
          </p:nvPr>
        </p:nvSpPr>
        <p:spPr>
          <a:xfrm>
            <a:off x="838200" y="2011680"/>
            <a:ext cx="10515600" cy="416052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70BAE770-8363-44CD-8A22-AB26C5C5361B}"/>
              </a:ext>
            </a:extLst>
          </p:cNvPr>
          <p:cNvSpPr>
            <a:spLocks noGrp="1"/>
          </p:cNvSpPr>
          <p:nvPr>
            <p:ph type="dt" sz="half" idx="10"/>
          </p:nvPr>
        </p:nvSpPr>
        <p:spPr/>
        <p:txBody>
          <a:bodyPr rtlCol="0"/>
          <a:lstStyle/>
          <a:p>
            <a:pPr rtl="0"/>
            <a:r>
              <a:rPr lang="fr-FR" noProof="0"/>
              <a:t>03/09/20XX</a:t>
            </a:r>
          </a:p>
        </p:txBody>
      </p:sp>
      <p:sp>
        <p:nvSpPr>
          <p:cNvPr id="5" name="Espace réservé du pied de page 4">
            <a:extLst>
              <a:ext uri="{FF2B5EF4-FFF2-40B4-BE49-F238E27FC236}">
                <a16:creationId xmlns:a16="http://schemas.microsoft.com/office/drawing/2014/main" id="{36E618F2-3B8E-4449-91E7-F8AA4960938F}"/>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itation">
    <p:spTree>
      <p:nvGrpSpPr>
        <p:cNvPr id="1" name=""/>
        <p:cNvGrpSpPr/>
        <p:nvPr/>
      </p:nvGrpSpPr>
      <p:grpSpPr>
        <a:xfrm>
          <a:off x="0" y="0"/>
          <a:ext cx="0" cy="0"/>
          <a:chOff x="0" y="0"/>
          <a:chExt cx="0" cy="0"/>
        </a:xfrm>
      </p:grpSpPr>
      <p:sp>
        <p:nvSpPr>
          <p:cNvPr id="6" name="Graphisme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pPr rtl="0"/>
            <a:endParaRPr lang="fr-FR" noProof="0"/>
          </a:p>
        </p:txBody>
      </p:sp>
      <p:sp>
        <p:nvSpPr>
          <p:cNvPr id="2" name="Titr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rtlCol="0" anchor="b">
            <a:normAutofit/>
          </a:bodyPr>
          <a:lstStyle>
            <a:lvl1pPr algn="ctr">
              <a:defRPr sz="3600">
                <a:solidFill>
                  <a:schemeClr val="bg1"/>
                </a:solidFill>
                <a:latin typeface="+mn-lt"/>
              </a:defRPr>
            </a:lvl1pPr>
          </a:lstStyle>
          <a:p>
            <a:pPr rtl="0"/>
            <a:r>
              <a:rPr lang="fr-FR" noProof="0"/>
              <a:t>Modifiez le style du titre</a:t>
            </a:r>
          </a:p>
        </p:txBody>
      </p:sp>
      <p:sp>
        <p:nvSpPr>
          <p:cNvPr id="3" name="Espace réservé de la date 2">
            <a:extLst>
              <a:ext uri="{FF2B5EF4-FFF2-40B4-BE49-F238E27FC236}">
                <a16:creationId xmlns:a16="http://schemas.microsoft.com/office/drawing/2014/main" id="{DA33410F-8A90-47F6-BD39-4AC0E4358351}"/>
              </a:ext>
            </a:extLst>
          </p:cNvPr>
          <p:cNvSpPr>
            <a:spLocks noGrp="1"/>
          </p:cNvSpPr>
          <p:nvPr>
            <p:ph type="dt" sz="half" idx="10"/>
          </p:nvPr>
        </p:nvSpPr>
        <p:spPr/>
        <p:txBody>
          <a:bodyPr rtlCol="0"/>
          <a:lstStyle/>
          <a:p>
            <a:pPr rtl="0"/>
            <a:r>
              <a:rPr lang="fr-FR" noProof="0"/>
              <a:t>03/09/20XX</a:t>
            </a:r>
          </a:p>
        </p:txBody>
      </p:sp>
      <p:sp>
        <p:nvSpPr>
          <p:cNvPr id="4" name="Espace réservé du pied de page 3">
            <a:extLst>
              <a:ext uri="{FF2B5EF4-FFF2-40B4-BE49-F238E27FC236}">
                <a16:creationId xmlns:a16="http://schemas.microsoft.com/office/drawing/2014/main" id="{D1D819A9-F8DE-4E5C-AFC3-E0105ACD8295}"/>
              </a:ext>
            </a:extLst>
          </p:cNvPr>
          <p:cNvSpPr>
            <a:spLocks noGrp="1"/>
          </p:cNvSpPr>
          <p:nvPr>
            <p:ph type="ftr" sz="quarter" idx="11"/>
          </p:nvPr>
        </p:nvSpPr>
        <p:spPr/>
        <p:txBody>
          <a:bodyPr rtlCol="0"/>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
        <p:nvSpPr>
          <p:cNvPr id="8" name="Espace réservé du texte 7">
            <a:extLst>
              <a:ext uri="{FF2B5EF4-FFF2-40B4-BE49-F238E27FC236}">
                <a16:creationId xmlns:a16="http://schemas.microsoft.com/office/drawing/2014/main" id="{DB993D08-8A5D-4511-89F2-22508AFAC62D}"/>
              </a:ext>
            </a:extLst>
          </p:cNvPr>
          <p:cNvSpPr>
            <a:spLocks noGrp="1"/>
          </p:cNvSpPr>
          <p:nvPr>
            <p:ph type="body" sz="quarter" idx="13" hasCustomPrompt="1"/>
          </p:nvPr>
        </p:nvSpPr>
        <p:spPr>
          <a:xfrm>
            <a:off x="3877056" y="4297680"/>
            <a:ext cx="4434840" cy="1188720"/>
          </a:xfrm>
        </p:spPr>
        <p:txBody>
          <a:bodyPr rtlCol="0"/>
          <a:lstStyle>
            <a:lvl1pPr marL="0" indent="0" algn="ctr">
              <a:buNone/>
              <a:defRPr sz="2400">
                <a:solidFill>
                  <a:schemeClr val="bg1"/>
                </a:solidFill>
                <a:latin typeface="+mj-lt"/>
              </a:defRPr>
            </a:lvl1pPr>
          </a:lstStyle>
          <a:p>
            <a:pPr lvl="0" rtl="0"/>
            <a:r>
              <a:rPr lang="fr-FR" noProof="0"/>
              <a:t>Modifiez les styles du texte</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Équipe">
    <p:spTree>
      <p:nvGrpSpPr>
        <p:cNvPr id="1" name=""/>
        <p:cNvGrpSpPr/>
        <p:nvPr/>
      </p:nvGrpSpPr>
      <p:grpSpPr>
        <a:xfrm>
          <a:off x="0" y="0"/>
          <a:ext cx="0" cy="0"/>
          <a:chOff x="0" y="0"/>
          <a:chExt cx="0" cy="0"/>
        </a:xfrm>
      </p:grpSpPr>
      <p:sp>
        <p:nvSpPr>
          <p:cNvPr id="31" name="Espace réservé d’image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32" name="Espace réservé d’image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33" name="Espace réservé d’image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34" name="Espace réservé d’image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35" name="Espace réservé d’image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2" name="Espace réservé de la date 1">
            <a:extLst>
              <a:ext uri="{FF2B5EF4-FFF2-40B4-BE49-F238E27FC236}">
                <a16:creationId xmlns:a16="http://schemas.microsoft.com/office/drawing/2014/main" id="{71C9756B-145D-4BA8-AA43-904C1E7CB86D}"/>
              </a:ext>
            </a:extLst>
          </p:cNvPr>
          <p:cNvSpPr>
            <a:spLocks noGrp="1"/>
          </p:cNvSpPr>
          <p:nvPr>
            <p:ph type="dt" sz="half" idx="10"/>
          </p:nvPr>
        </p:nvSpPr>
        <p:spPr/>
        <p:txBody>
          <a:bodyPr rtlCol="0"/>
          <a:lstStyle/>
          <a:p>
            <a:pPr rtl="0"/>
            <a:r>
              <a:rPr lang="fr-FR" noProof="0"/>
              <a:t>03/09/20XX</a:t>
            </a:r>
          </a:p>
        </p:txBody>
      </p:sp>
      <p:sp>
        <p:nvSpPr>
          <p:cNvPr id="3" name="Espace réservé du pied de page 2">
            <a:extLst>
              <a:ext uri="{FF2B5EF4-FFF2-40B4-BE49-F238E27FC236}">
                <a16:creationId xmlns:a16="http://schemas.microsoft.com/office/drawing/2014/main" id="{B21DB60F-139E-4C44-89AF-3F8F5EC241FB}"/>
              </a:ext>
            </a:extLst>
          </p:cNvPr>
          <p:cNvSpPr>
            <a:spLocks noGrp="1"/>
          </p:cNvSpPr>
          <p:nvPr>
            <p:ph type="ftr" sz="quarter" idx="11"/>
          </p:nvPr>
        </p:nvSpPr>
        <p:spPr/>
        <p:txBody>
          <a:bodyPr rtlCol="0"/>
          <a:lstStyle/>
          <a:p>
            <a:pPr rtl="0"/>
            <a:r>
              <a:rPr lang="fr-FR" noProof="0"/>
              <a:t>Titre de la présentation</a:t>
            </a:r>
          </a:p>
        </p:txBody>
      </p:sp>
      <p:sp>
        <p:nvSpPr>
          <p:cNvPr id="4" name="Espace réservé du numéro de diapositive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
        <p:nvSpPr>
          <p:cNvPr id="5" name="Titre 4">
            <a:extLst>
              <a:ext uri="{FF2B5EF4-FFF2-40B4-BE49-F238E27FC236}">
                <a16:creationId xmlns:a16="http://schemas.microsoft.com/office/drawing/2014/main" id="{DE7D0FB3-AA0E-43D7-A0BC-3BEE75E725EF}"/>
              </a:ext>
            </a:extLst>
          </p:cNvPr>
          <p:cNvSpPr>
            <a:spLocks noGrp="1"/>
          </p:cNvSpPr>
          <p:nvPr>
            <p:ph type="title"/>
          </p:nvPr>
        </p:nvSpPr>
        <p:spPr/>
        <p:txBody>
          <a:bodyPr rtlCol="0"/>
          <a:lstStyle>
            <a:lvl1pPr algn="ctr">
              <a:defRPr/>
            </a:lvl1pPr>
          </a:lstStyle>
          <a:p>
            <a:pPr rtl="0"/>
            <a:r>
              <a:rPr lang="fr-FR" noProof="0"/>
              <a:t>Modifiez le style du titre</a:t>
            </a:r>
          </a:p>
        </p:txBody>
      </p:sp>
      <p:sp>
        <p:nvSpPr>
          <p:cNvPr id="61" name="Espace réservé du texte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rtlCol="0" anchor="ctr"/>
          <a:lstStyle>
            <a:lvl1pPr marL="0" indent="0" algn="ctr">
              <a:spcBef>
                <a:spcPts val="1000"/>
              </a:spcBef>
              <a:buNone/>
              <a:defRPr sz="2000" b="0">
                <a:latin typeface="+mj-lt"/>
              </a:defRPr>
            </a:lvl1pPr>
          </a:lstStyle>
          <a:p>
            <a:pPr lvl="0" rtl="0"/>
            <a:r>
              <a:rPr lang="fr-FR" noProof="0"/>
              <a:t>Nom</a:t>
            </a:r>
          </a:p>
        </p:txBody>
      </p:sp>
      <p:sp>
        <p:nvSpPr>
          <p:cNvPr id="62" name="Espace réservé du texte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rtlCol="0" anchor="ctr"/>
          <a:lstStyle>
            <a:lvl1pPr marL="0" indent="0" algn="ctr">
              <a:spcBef>
                <a:spcPts val="1000"/>
              </a:spcBef>
              <a:buNone/>
              <a:defRPr sz="2000" b="0">
                <a:latin typeface="+mn-lt"/>
              </a:defRPr>
            </a:lvl1pPr>
          </a:lstStyle>
          <a:p>
            <a:pPr lvl="0" rtl="0"/>
            <a:r>
              <a:rPr lang="fr-FR" noProof="0"/>
              <a:t>Titre</a:t>
            </a:r>
          </a:p>
        </p:txBody>
      </p:sp>
      <p:sp>
        <p:nvSpPr>
          <p:cNvPr id="63" name="Espace réservé du texte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rtlCol="0" anchor="ctr"/>
          <a:lstStyle>
            <a:lvl1pPr marL="0" indent="0" algn="ctr">
              <a:spcBef>
                <a:spcPts val="1000"/>
              </a:spcBef>
              <a:buNone/>
              <a:defRPr sz="2000" b="0">
                <a:latin typeface="+mj-lt"/>
              </a:defRPr>
            </a:lvl1pPr>
          </a:lstStyle>
          <a:p>
            <a:pPr lvl="0" rtl="0"/>
            <a:r>
              <a:rPr lang="fr-FR" noProof="0"/>
              <a:t>Nom</a:t>
            </a:r>
          </a:p>
        </p:txBody>
      </p:sp>
      <p:sp>
        <p:nvSpPr>
          <p:cNvPr id="64" name="Espace réservé du texte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rtlCol="0" anchor="ctr"/>
          <a:lstStyle>
            <a:lvl1pPr marL="0" indent="0" algn="ctr">
              <a:spcBef>
                <a:spcPts val="1000"/>
              </a:spcBef>
              <a:buNone/>
              <a:defRPr sz="2000" b="0">
                <a:latin typeface="+mn-lt"/>
              </a:defRPr>
            </a:lvl1pPr>
          </a:lstStyle>
          <a:p>
            <a:pPr lvl="0" rtl="0"/>
            <a:r>
              <a:rPr lang="fr-FR" noProof="0"/>
              <a:t>Titre</a:t>
            </a:r>
          </a:p>
        </p:txBody>
      </p:sp>
      <p:sp>
        <p:nvSpPr>
          <p:cNvPr id="65" name="Espace réservé du texte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rtlCol="0" anchor="ctr"/>
          <a:lstStyle>
            <a:lvl1pPr marL="0" indent="0" algn="ctr">
              <a:spcBef>
                <a:spcPts val="1000"/>
              </a:spcBef>
              <a:buNone/>
              <a:defRPr sz="2000" b="0">
                <a:latin typeface="+mj-lt"/>
              </a:defRPr>
            </a:lvl1pPr>
          </a:lstStyle>
          <a:p>
            <a:pPr lvl="0" rtl="0"/>
            <a:r>
              <a:rPr lang="fr-FR" noProof="0"/>
              <a:t>Nom</a:t>
            </a:r>
          </a:p>
        </p:txBody>
      </p:sp>
      <p:sp>
        <p:nvSpPr>
          <p:cNvPr id="66" name="Espace réservé du texte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rtlCol="0" anchor="ctr"/>
          <a:lstStyle>
            <a:lvl1pPr marL="0" indent="0" algn="ctr">
              <a:spcBef>
                <a:spcPts val="1000"/>
              </a:spcBef>
              <a:buNone/>
              <a:defRPr sz="2000" b="0">
                <a:latin typeface="+mn-lt"/>
              </a:defRPr>
            </a:lvl1pPr>
          </a:lstStyle>
          <a:p>
            <a:pPr lvl="0" rtl="0"/>
            <a:r>
              <a:rPr lang="fr-FR" noProof="0"/>
              <a:t>Titre</a:t>
            </a:r>
          </a:p>
        </p:txBody>
      </p:sp>
      <p:sp>
        <p:nvSpPr>
          <p:cNvPr id="67" name="Espace réservé du texte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rtlCol="0" anchor="ctr"/>
          <a:lstStyle>
            <a:lvl1pPr marL="0" indent="0" algn="ctr">
              <a:spcBef>
                <a:spcPts val="1000"/>
              </a:spcBef>
              <a:buNone/>
              <a:defRPr sz="2000" b="0">
                <a:latin typeface="+mj-lt"/>
              </a:defRPr>
            </a:lvl1pPr>
          </a:lstStyle>
          <a:p>
            <a:pPr lvl="0" rtl="0"/>
            <a:r>
              <a:rPr lang="fr-FR" noProof="0"/>
              <a:t>Nom</a:t>
            </a:r>
          </a:p>
        </p:txBody>
      </p:sp>
      <p:sp>
        <p:nvSpPr>
          <p:cNvPr id="68" name="Espace réservé du texte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rtlCol="0" anchor="ctr"/>
          <a:lstStyle>
            <a:lvl1pPr marL="0" indent="0" algn="ctr">
              <a:spcBef>
                <a:spcPts val="1000"/>
              </a:spcBef>
              <a:buNone/>
              <a:defRPr sz="2000" b="0">
                <a:latin typeface="+mn-lt"/>
              </a:defRPr>
            </a:lvl1pPr>
          </a:lstStyle>
          <a:p>
            <a:pPr lvl="0" rtl="0"/>
            <a:r>
              <a:rPr lang="fr-FR" noProof="0"/>
              <a:t>Titre</a:t>
            </a:r>
          </a:p>
        </p:txBody>
      </p:sp>
      <p:sp>
        <p:nvSpPr>
          <p:cNvPr id="69" name="Espace réservé du texte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rtlCol="0" anchor="ctr"/>
          <a:lstStyle>
            <a:lvl1pPr marL="0" indent="0" algn="ctr">
              <a:spcBef>
                <a:spcPts val="1000"/>
              </a:spcBef>
              <a:buNone/>
              <a:defRPr sz="2000" b="0">
                <a:latin typeface="+mj-lt"/>
              </a:defRPr>
            </a:lvl1pPr>
          </a:lstStyle>
          <a:p>
            <a:pPr lvl="0" rtl="0"/>
            <a:r>
              <a:rPr lang="fr-FR" noProof="0"/>
              <a:t>Nom</a:t>
            </a:r>
          </a:p>
        </p:txBody>
      </p:sp>
      <p:sp>
        <p:nvSpPr>
          <p:cNvPr id="70" name="Espace réservé du texte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rtlCol="0" anchor="ctr"/>
          <a:lstStyle>
            <a:lvl1pPr marL="0" indent="0" algn="ctr">
              <a:spcBef>
                <a:spcPts val="1000"/>
              </a:spcBef>
              <a:buNone/>
              <a:defRPr sz="2000" b="0">
                <a:latin typeface="+mn-lt"/>
              </a:defRPr>
            </a:lvl1pPr>
          </a:lstStyle>
          <a:p>
            <a:pPr lvl="0" rtl="0"/>
            <a:r>
              <a:rPr lang="fr-FR" noProof="0"/>
              <a:t>Titre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Forme libre : Form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fr-FR" noProof="0"/>
          </a:p>
        </p:txBody>
      </p:sp>
      <p:sp>
        <p:nvSpPr>
          <p:cNvPr id="2" name="Titre 1">
            <a:extLst>
              <a:ext uri="{FF2B5EF4-FFF2-40B4-BE49-F238E27FC236}">
                <a16:creationId xmlns:a16="http://schemas.microsoft.com/office/drawing/2014/main" id="{D2A77EC9-372A-4ECA-9088-780532AF057F}"/>
              </a:ext>
            </a:extLst>
          </p:cNvPr>
          <p:cNvSpPr>
            <a:spLocks noGrp="1"/>
          </p:cNvSpPr>
          <p:nvPr>
            <p:ph type="title"/>
          </p:nvPr>
        </p:nvSpPr>
        <p:spPr/>
        <p:txBody>
          <a:bodyPr rtlCol="0">
            <a:normAutofit/>
          </a:bodyPr>
          <a:lstStyle>
            <a:lvl1pPr>
              <a:defRPr sz="40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57C882CE-1B27-414A-9B06-AA5D2DB683BA}"/>
              </a:ext>
            </a:extLst>
          </p:cNvPr>
          <p:cNvSpPr>
            <a:spLocks noGrp="1"/>
          </p:cNvSpPr>
          <p:nvPr>
            <p:ph sz="half" idx="1" hasCustomPrompt="1"/>
          </p:nvPr>
        </p:nvSpPr>
        <p:spPr>
          <a:xfrm>
            <a:off x="838200" y="2011680"/>
            <a:ext cx="4937760" cy="416052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a:extLst>
              <a:ext uri="{FF2B5EF4-FFF2-40B4-BE49-F238E27FC236}">
                <a16:creationId xmlns:a16="http://schemas.microsoft.com/office/drawing/2014/main" id="{A0397E60-5D92-4530-96D1-FC09AF3C2742}"/>
              </a:ext>
            </a:extLst>
          </p:cNvPr>
          <p:cNvSpPr>
            <a:spLocks noGrp="1"/>
          </p:cNvSpPr>
          <p:nvPr>
            <p:ph sz="half" idx="2" hasCustomPrompt="1"/>
          </p:nvPr>
        </p:nvSpPr>
        <p:spPr>
          <a:xfrm>
            <a:off x="6419088" y="2011680"/>
            <a:ext cx="4937760" cy="416052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a:extLst>
              <a:ext uri="{FF2B5EF4-FFF2-40B4-BE49-F238E27FC236}">
                <a16:creationId xmlns:a16="http://schemas.microsoft.com/office/drawing/2014/main" id="{034240FE-0C6A-47E9-9B0A-7B3C60877372}"/>
              </a:ext>
            </a:extLst>
          </p:cNvPr>
          <p:cNvSpPr>
            <a:spLocks noGrp="1"/>
          </p:cNvSpPr>
          <p:nvPr>
            <p:ph type="dt" sz="half" idx="10"/>
          </p:nvPr>
        </p:nvSpPr>
        <p:spPr/>
        <p:txBody>
          <a:bodyPr rtlCol="0"/>
          <a:lstStyle/>
          <a:p>
            <a:pPr rtl="0"/>
            <a:r>
              <a:rPr lang="fr-FR" noProof="0"/>
              <a:t>03/09/20XX</a:t>
            </a:r>
          </a:p>
        </p:txBody>
      </p:sp>
      <p:sp>
        <p:nvSpPr>
          <p:cNvPr id="6" name="Espace réservé du pied de page 5">
            <a:extLst>
              <a:ext uri="{FF2B5EF4-FFF2-40B4-BE49-F238E27FC236}">
                <a16:creationId xmlns:a16="http://schemas.microsoft.com/office/drawing/2014/main" id="{8671AE1B-BB18-4C7E-AA77-3A4D401A5F35}"/>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Forme libre : Form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fr-FR" noProof="0"/>
          </a:p>
        </p:txBody>
      </p:sp>
      <p:sp>
        <p:nvSpPr>
          <p:cNvPr id="2" name="Titr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rtlCol="0">
            <a:normAutofit/>
          </a:bodyPr>
          <a:lstStyle>
            <a:lvl1pPr>
              <a:defRPr sz="40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8D65C47E-B85E-4B3E-A669-DEEC7F5DF2FB}"/>
              </a:ext>
            </a:extLst>
          </p:cNvPr>
          <p:cNvSpPr>
            <a:spLocks noGrp="1"/>
          </p:cNvSpPr>
          <p:nvPr>
            <p:ph type="body" idx="1" hasCustomPrompt="1"/>
          </p:nvPr>
        </p:nvSpPr>
        <p:spPr>
          <a:xfrm>
            <a:off x="839788" y="2011680"/>
            <a:ext cx="4937760" cy="950976"/>
          </a:xfrm>
        </p:spPr>
        <p:txBody>
          <a:bodyPr rtlCol="0"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E324517F-FE8C-49AD-9A52-0F4301052699}"/>
              </a:ext>
            </a:extLst>
          </p:cNvPr>
          <p:cNvSpPr>
            <a:spLocks noGrp="1"/>
          </p:cNvSpPr>
          <p:nvPr>
            <p:ph sz="half" idx="2" hasCustomPrompt="1"/>
          </p:nvPr>
        </p:nvSpPr>
        <p:spPr>
          <a:xfrm>
            <a:off x="839788" y="3127248"/>
            <a:ext cx="4937760" cy="3063240"/>
          </a:xfrm>
        </p:spPr>
        <p:txBody>
          <a:bodyPr rtlCol="0">
            <a:normAutofit/>
          </a:bodyPr>
          <a:lstStyle>
            <a:lvl1pPr>
              <a:defRPr sz="1800"/>
            </a:lvl1pPr>
            <a:lvl2pPr>
              <a:defRPr sz="1800"/>
            </a:lvl2pPr>
            <a:lvl3pPr>
              <a:defRPr sz="1800"/>
            </a:lvl3pPr>
            <a:lvl4pPr>
              <a:defRPr sz="1800"/>
            </a:lvl4pPr>
            <a:lvl5pPr>
              <a:defRPr sz="18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C80C73EC-7117-4DC2-9075-14102F2E282B}"/>
              </a:ext>
            </a:extLst>
          </p:cNvPr>
          <p:cNvSpPr>
            <a:spLocks noGrp="1"/>
          </p:cNvSpPr>
          <p:nvPr>
            <p:ph type="body" sz="quarter" idx="3" hasCustomPrompt="1"/>
          </p:nvPr>
        </p:nvSpPr>
        <p:spPr>
          <a:xfrm>
            <a:off x="6419088" y="2011680"/>
            <a:ext cx="4937760" cy="950976"/>
          </a:xfrm>
        </p:spPr>
        <p:txBody>
          <a:bodyPr rtlCol="0"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7DD9A323-865B-4177-8F98-9BA304E022E0}"/>
              </a:ext>
            </a:extLst>
          </p:cNvPr>
          <p:cNvSpPr>
            <a:spLocks noGrp="1"/>
          </p:cNvSpPr>
          <p:nvPr>
            <p:ph sz="quarter" idx="4" hasCustomPrompt="1"/>
          </p:nvPr>
        </p:nvSpPr>
        <p:spPr>
          <a:xfrm>
            <a:off x="6419088" y="3127248"/>
            <a:ext cx="4937760" cy="3063240"/>
          </a:xfrm>
        </p:spPr>
        <p:txBody>
          <a:bodyPr rtlCol="0">
            <a:normAutofit/>
          </a:bodyPr>
          <a:lstStyle>
            <a:lvl1pPr>
              <a:defRPr sz="1800"/>
            </a:lvl1pPr>
            <a:lvl2pPr>
              <a:defRPr sz="1800"/>
            </a:lvl2pPr>
            <a:lvl3pPr>
              <a:defRPr sz="1800"/>
            </a:lvl3pPr>
            <a:lvl4pPr>
              <a:defRPr sz="1800"/>
            </a:lvl4pPr>
            <a:lvl5pPr>
              <a:defRPr sz="18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2AA4E5D6-7075-4584-BD43-D966F0B58E6D}"/>
              </a:ext>
            </a:extLst>
          </p:cNvPr>
          <p:cNvSpPr>
            <a:spLocks noGrp="1"/>
          </p:cNvSpPr>
          <p:nvPr>
            <p:ph type="dt" sz="half" idx="10"/>
          </p:nvPr>
        </p:nvSpPr>
        <p:spPr/>
        <p:txBody>
          <a:bodyPr rtlCol="0"/>
          <a:lstStyle/>
          <a:p>
            <a:pPr rtl="0"/>
            <a:r>
              <a:rPr lang="fr-FR" noProof="0"/>
              <a:t>03/09/20XX</a:t>
            </a:r>
          </a:p>
        </p:txBody>
      </p:sp>
      <p:sp>
        <p:nvSpPr>
          <p:cNvPr id="8" name="Espace réservé du pied de page 7">
            <a:extLst>
              <a:ext uri="{FF2B5EF4-FFF2-40B4-BE49-F238E27FC236}">
                <a16:creationId xmlns:a16="http://schemas.microsoft.com/office/drawing/2014/main" id="{8C38B83D-8A05-4F3C-A409-1602C9630750}"/>
              </a:ext>
            </a:extLst>
          </p:cNvPr>
          <p:cNvSpPr>
            <a:spLocks noGrp="1"/>
          </p:cNvSpPr>
          <p:nvPr>
            <p:ph type="ftr" sz="quarter" idx="11"/>
          </p:nvPr>
        </p:nvSpPr>
        <p:spPr/>
        <p:txBody>
          <a:bodyPr rtlCol="0"/>
          <a:lstStyle/>
          <a:p>
            <a:pPr rtl="0"/>
            <a:r>
              <a:rPr lang="fr-FR" noProof="0"/>
              <a:t>Titre de la présentation</a:t>
            </a:r>
          </a:p>
        </p:txBody>
      </p:sp>
      <p:sp>
        <p:nvSpPr>
          <p:cNvPr id="9" name="Espace réservé du numéro de diapositive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fr-FR" noProof="0"/>
              <a:t>03/09/20XX</a:t>
            </a:r>
          </a:p>
        </p:txBody>
      </p:sp>
      <p:sp>
        <p:nvSpPr>
          <p:cNvPr id="5" name="Espace réservé du pied de page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B9713C8C-8E70-45D5-AE59-23E60168254E}" type="slidenum">
              <a:rPr lang="fr-FR" noProof="0" smtClean="0"/>
              <a:t>‹N°›</a:t>
            </a:fld>
            <a:endParaRPr lang="fr-FR" noProof="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EF5D29EF-CFED-41EF-9138-BE844655F339}"/>
              </a:ext>
            </a:extLst>
          </p:cNvPr>
          <p:cNvSpPr>
            <a:spLocks noGrp="1"/>
          </p:cNvSpPr>
          <p:nvPr>
            <p:ph type="subTitle" idx="1"/>
          </p:nvPr>
        </p:nvSpPr>
        <p:spPr>
          <a:xfrm>
            <a:off x="806614" y="5004582"/>
            <a:ext cx="5218444" cy="904352"/>
          </a:xfrm>
        </p:spPr>
        <p:txBody>
          <a:bodyPr rtlCol="0">
            <a:normAutofit/>
          </a:bodyPr>
          <a:lstStyle/>
          <a:p>
            <a:pPr algn="ctr" rtl="0">
              <a:spcBef>
                <a:spcPts val="0"/>
              </a:spcBef>
            </a:pPr>
            <a:r>
              <a:rPr lang="fr-FR" sz="2000" i="1" dirty="0">
                <a:latin typeface="Book Antiqua" panose="02040602050305030304" pitchFamily="18" charset="0"/>
              </a:rPr>
              <a:t>Présentation de Charbonnel</a:t>
            </a:r>
          </a:p>
          <a:p>
            <a:pPr algn="ctr" rtl="0">
              <a:spcBef>
                <a:spcPts val="0"/>
              </a:spcBef>
            </a:pPr>
            <a:r>
              <a:rPr lang="fr-FR" sz="2000" i="1" dirty="0">
                <a:latin typeface="Book Antiqua" panose="02040602050305030304" pitchFamily="18" charset="0"/>
              </a:rPr>
              <a:t>Nathalie</a:t>
            </a:r>
          </a:p>
        </p:txBody>
      </p:sp>
      <p:sp>
        <p:nvSpPr>
          <p:cNvPr id="4" name="Titre 1">
            <a:extLst>
              <a:ext uri="{FF2B5EF4-FFF2-40B4-BE49-F238E27FC236}">
                <a16:creationId xmlns:a16="http://schemas.microsoft.com/office/drawing/2014/main" id="{CED76D7F-716A-A845-E1D3-4B34BEFE8696}"/>
              </a:ext>
            </a:extLst>
          </p:cNvPr>
          <p:cNvSpPr txBox="1">
            <a:spLocks/>
          </p:cNvSpPr>
          <p:nvPr/>
        </p:nvSpPr>
        <p:spPr>
          <a:xfrm>
            <a:off x="2136192" y="1401242"/>
            <a:ext cx="3500934" cy="2098226"/>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800" i="1" kern="1200">
                <a:solidFill>
                  <a:schemeClr val="bg1"/>
                </a:solidFill>
                <a:latin typeface="+mj-lt"/>
                <a:ea typeface="+mj-ea"/>
                <a:cs typeface="+mj-cs"/>
              </a:defRPr>
            </a:lvl1pPr>
          </a:lstStyle>
          <a:p>
            <a:r>
              <a:rPr lang="fr-FR" dirty="0"/>
              <a:t>Projet 2</a:t>
            </a:r>
          </a:p>
        </p:txBody>
      </p:sp>
      <p:sp>
        <p:nvSpPr>
          <p:cNvPr id="5" name="Sous-titre 2">
            <a:extLst>
              <a:ext uri="{FF2B5EF4-FFF2-40B4-BE49-F238E27FC236}">
                <a16:creationId xmlns:a16="http://schemas.microsoft.com/office/drawing/2014/main" id="{97F1C073-CE05-CBFD-C7B6-CF50244692D6}"/>
              </a:ext>
            </a:extLst>
          </p:cNvPr>
          <p:cNvSpPr txBox="1">
            <a:spLocks/>
          </p:cNvSpPr>
          <p:nvPr/>
        </p:nvSpPr>
        <p:spPr>
          <a:xfrm>
            <a:off x="0" y="2956350"/>
            <a:ext cx="6831673" cy="1086237"/>
          </a:xfrm>
          <a:prstGeom prst="rect">
            <a:avLst/>
          </a:prstGeom>
        </p:spPr>
        <p:txBody>
          <a:bodyPr vert="horz" lIns="91440" tIns="45720" rIns="91440" bIns="45720" rtlCol="0" anchor="ctr">
            <a:normAutofit fontScale="77500" lnSpcReduction="20000"/>
          </a:bodyPr>
          <a:lstStyle>
            <a:defPPr rtl="0">
              <a:defRPr lang="fr-fr"/>
            </a:defPPr>
            <a:lvl1pPr>
              <a:lnSpc>
                <a:spcPct val="100000"/>
              </a:lnSpc>
              <a:spcBef>
                <a:spcPct val="0"/>
              </a:spcBef>
              <a:buNone/>
              <a:defRPr sz="4800" i="1">
                <a:solidFill>
                  <a:schemeClr val="bg1"/>
                </a:solidFill>
                <a:latin typeface="+mj-lt"/>
                <a:ea typeface="+mj-ea"/>
                <a:cs typeface="+mj-cs"/>
              </a:defRPr>
            </a:lvl1pPr>
            <a:lvl2pPr marL="457200" indent="0" algn="ctr"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fr-FR" dirty="0"/>
              <a:t>Transformez une maquette en site web</a:t>
            </a:r>
          </a:p>
        </p:txBody>
      </p:sp>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89B795-03E9-4E34-9357-C0628914ABA2}"/>
              </a:ext>
            </a:extLst>
          </p:cNvPr>
          <p:cNvSpPr>
            <a:spLocks noGrp="1"/>
          </p:cNvSpPr>
          <p:nvPr>
            <p:ph type="title"/>
          </p:nvPr>
        </p:nvSpPr>
        <p:spPr/>
        <p:txBody>
          <a:bodyPr rtlCol="0"/>
          <a:lstStyle/>
          <a:p>
            <a:pPr rtl="0"/>
            <a:r>
              <a:rPr lang="fr-FR"/>
              <a:t>Contenu</a:t>
            </a:r>
          </a:p>
        </p:txBody>
      </p:sp>
      <p:sp>
        <p:nvSpPr>
          <p:cNvPr id="3" name="Espace réservé du texte 2">
            <a:extLst>
              <a:ext uri="{FF2B5EF4-FFF2-40B4-BE49-F238E27FC236}">
                <a16:creationId xmlns:a16="http://schemas.microsoft.com/office/drawing/2014/main" id="{4DFE2606-01A6-42E1-92A6-3DE26CCE73C0}"/>
              </a:ext>
            </a:extLst>
          </p:cNvPr>
          <p:cNvSpPr>
            <a:spLocks noGrp="1"/>
          </p:cNvSpPr>
          <p:nvPr>
            <p:ph type="body" idx="1"/>
          </p:nvPr>
        </p:nvSpPr>
        <p:spPr/>
        <p:txBody>
          <a:bodyPr rtlCol="0"/>
          <a:lstStyle/>
          <a:p>
            <a:pPr rtl="0"/>
            <a:r>
              <a:rPr lang="fr-FR"/>
              <a:t>Sous-titre</a:t>
            </a:r>
          </a:p>
        </p:txBody>
      </p:sp>
      <p:sp>
        <p:nvSpPr>
          <p:cNvPr id="4" name="Espace réservé du contenu 3">
            <a:extLst>
              <a:ext uri="{FF2B5EF4-FFF2-40B4-BE49-F238E27FC236}">
                <a16:creationId xmlns:a16="http://schemas.microsoft.com/office/drawing/2014/main" id="{E337187F-D166-43ED-8E27-C7B4508E5C45}"/>
              </a:ext>
            </a:extLst>
          </p:cNvPr>
          <p:cNvSpPr>
            <a:spLocks noGrp="1"/>
          </p:cNvSpPr>
          <p:nvPr>
            <p:ph sz="half" idx="2"/>
          </p:nvPr>
        </p:nvSpPr>
        <p:spPr/>
        <p:txBody>
          <a:bodyPr rtlCol="0"/>
          <a:lstStyle/>
          <a:p>
            <a:pPr rtl="0"/>
            <a:r>
              <a:rPr lang="fr-FR" dirty="0"/>
              <a:t>Ajoutez du texte, des images, des dessins et des vidéos. </a:t>
            </a:r>
          </a:p>
          <a:p>
            <a:pPr rtl="0"/>
            <a:r>
              <a:rPr lang="fr-FR" dirty="0"/>
              <a:t>Ajoutez des transitions, des animations et des mouvements. </a:t>
            </a:r>
          </a:p>
          <a:p>
            <a:pPr rtl="0"/>
            <a:r>
              <a:rPr lang="fr-FR" dirty="0"/>
              <a:t>Enregistrez sur OneDrive et accédez à vos présentations à partir de votre ordinateur, tablette ou téléphone. </a:t>
            </a:r>
          </a:p>
        </p:txBody>
      </p:sp>
      <p:sp>
        <p:nvSpPr>
          <p:cNvPr id="5" name="Espace réservé du texte 4">
            <a:extLst>
              <a:ext uri="{FF2B5EF4-FFF2-40B4-BE49-F238E27FC236}">
                <a16:creationId xmlns:a16="http://schemas.microsoft.com/office/drawing/2014/main" id="{B7E83021-5261-4534-AFFC-8C3A397ABC0B}"/>
              </a:ext>
            </a:extLst>
          </p:cNvPr>
          <p:cNvSpPr>
            <a:spLocks noGrp="1"/>
          </p:cNvSpPr>
          <p:nvPr>
            <p:ph type="body" sz="quarter" idx="3"/>
          </p:nvPr>
        </p:nvSpPr>
        <p:spPr/>
        <p:txBody>
          <a:bodyPr rtlCol="0"/>
          <a:lstStyle/>
          <a:p>
            <a:pPr rtl="0"/>
            <a:r>
              <a:rPr lang="fr-FR"/>
              <a:t>Sous-titre</a:t>
            </a:r>
          </a:p>
        </p:txBody>
      </p:sp>
      <p:sp>
        <p:nvSpPr>
          <p:cNvPr id="6" name="Espace réservé du contenu 5">
            <a:extLst>
              <a:ext uri="{FF2B5EF4-FFF2-40B4-BE49-F238E27FC236}">
                <a16:creationId xmlns:a16="http://schemas.microsoft.com/office/drawing/2014/main" id="{371770C1-2986-4925-A7A9-598470F1C23C}"/>
              </a:ext>
            </a:extLst>
          </p:cNvPr>
          <p:cNvSpPr>
            <a:spLocks noGrp="1"/>
          </p:cNvSpPr>
          <p:nvPr>
            <p:ph sz="quarter" idx="4"/>
          </p:nvPr>
        </p:nvSpPr>
        <p:spPr/>
        <p:txBody>
          <a:bodyPr rtlCol="0"/>
          <a:lstStyle/>
          <a:p>
            <a:pPr rtl="0"/>
            <a:r>
              <a:rPr lang="fr-FR" sz="1800"/>
              <a:t>Ouvrez le volet Idées de conception pour transformer instantanément vos diapositives. </a:t>
            </a:r>
          </a:p>
          <a:p>
            <a:pPr rtl="0"/>
            <a:r>
              <a:rPr lang="fr-FR" sz="1800"/>
              <a:t>Lorsque nous avons des idées de conception, c’est ici que nous vous les présentons. </a:t>
            </a:r>
          </a:p>
        </p:txBody>
      </p:sp>
      <p:sp>
        <p:nvSpPr>
          <p:cNvPr id="7" name="Espace réservé de la date 5">
            <a:extLst>
              <a:ext uri="{FF2B5EF4-FFF2-40B4-BE49-F238E27FC236}">
                <a16:creationId xmlns:a16="http://schemas.microsoft.com/office/drawing/2014/main" id="{608D1D4A-3ABF-47FD-9E9F-50C12B4A3A01}"/>
              </a:ext>
            </a:extLst>
          </p:cNvPr>
          <p:cNvSpPr>
            <a:spLocks noGrp="1"/>
          </p:cNvSpPr>
          <p:nvPr>
            <p:ph type="dt" sz="half" idx="10"/>
          </p:nvPr>
        </p:nvSpPr>
        <p:spPr/>
        <p:txBody>
          <a:bodyPr rtlCol="0"/>
          <a:lstStyle/>
          <a:p>
            <a:pPr rtl="0"/>
            <a:r>
              <a:rPr lang="fr-FR"/>
              <a:t>03/09/20XX</a:t>
            </a:r>
          </a:p>
        </p:txBody>
      </p:sp>
      <p:sp>
        <p:nvSpPr>
          <p:cNvPr id="8" name="Espace réservé du pied de page 6">
            <a:extLst>
              <a:ext uri="{FF2B5EF4-FFF2-40B4-BE49-F238E27FC236}">
                <a16:creationId xmlns:a16="http://schemas.microsoft.com/office/drawing/2014/main" id="{A0DB317D-4A72-44A9-B888-2974D6C16CFD}"/>
              </a:ext>
            </a:extLst>
          </p:cNvPr>
          <p:cNvSpPr>
            <a:spLocks noGrp="1"/>
          </p:cNvSpPr>
          <p:nvPr>
            <p:ph type="ftr" sz="quarter" idx="11"/>
          </p:nvPr>
        </p:nvSpPr>
        <p:spPr/>
        <p:txBody>
          <a:bodyPr rtlCol="0"/>
          <a:lstStyle/>
          <a:p>
            <a:pPr rtl="0"/>
            <a:r>
              <a:rPr lang="fr-FR"/>
              <a:t>Titre de la présentation</a:t>
            </a:r>
          </a:p>
        </p:txBody>
      </p:sp>
      <p:sp>
        <p:nvSpPr>
          <p:cNvPr id="9" name="Espace réservé du numéro de diapositive 7">
            <a:extLst>
              <a:ext uri="{FF2B5EF4-FFF2-40B4-BE49-F238E27FC236}">
                <a16:creationId xmlns:a16="http://schemas.microsoft.com/office/drawing/2014/main" id="{E2ACE18F-7572-4B57-B093-F422098CCA80}"/>
              </a:ext>
            </a:extLst>
          </p:cNvPr>
          <p:cNvSpPr>
            <a:spLocks noGrp="1"/>
          </p:cNvSpPr>
          <p:nvPr>
            <p:ph type="sldNum" sz="quarter" idx="12"/>
          </p:nvPr>
        </p:nvSpPr>
        <p:spPr/>
        <p:txBody>
          <a:bodyPr rtlCol="0"/>
          <a:lstStyle/>
          <a:p>
            <a:pPr rtl="0"/>
            <a:fld id="{590024A9-0184-448B-881E-CC722A916CB1}" type="slidenum">
              <a:rPr lang="fr-FR" smtClean="0"/>
              <a:pPr/>
              <a:t>10</a:t>
            </a:fld>
            <a:endParaRPr lang="fr-FR"/>
          </a:p>
        </p:txBody>
      </p:sp>
    </p:spTree>
    <p:extLst>
      <p:ext uri="{BB962C8B-B14F-4D97-AF65-F5344CB8AC3E}">
        <p14:creationId xmlns:p14="http://schemas.microsoft.com/office/powerpoint/2010/main" val="1974942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EC02B0-6114-45FA-BF40-69F0FB5E2F14}"/>
              </a:ext>
            </a:extLst>
          </p:cNvPr>
          <p:cNvSpPr>
            <a:spLocks noGrp="1"/>
          </p:cNvSpPr>
          <p:nvPr>
            <p:ph type="title"/>
          </p:nvPr>
        </p:nvSpPr>
        <p:spPr/>
        <p:txBody>
          <a:bodyPr rtlCol="0"/>
          <a:lstStyle/>
          <a:p>
            <a:pPr rtl="0"/>
            <a:r>
              <a:rPr lang="fr-FR"/>
              <a:t>Contenu </a:t>
            </a:r>
          </a:p>
        </p:txBody>
      </p:sp>
      <p:sp>
        <p:nvSpPr>
          <p:cNvPr id="3" name="Espace réservé du texte 2">
            <a:extLst>
              <a:ext uri="{FF2B5EF4-FFF2-40B4-BE49-F238E27FC236}">
                <a16:creationId xmlns:a16="http://schemas.microsoft.com/office/drawing/2014/main" id="{90C0EF52-4912-4B03-AC36-1F323C916D80}"/>
              </a:ext>
            </a:extLst>
          </p:cNvPr>
          <p:cNvSpPr>
            <a:spLocks noGrp="1"/>
          </p:cNvSpPr>
          <p:nvPr>
            <p:ph type="body" idx="1"/>
          </p:nvPr>
        </p:nvSpPr>
        <p:spPr/>
        <p:txBody>
          <a:bodyPr rtlCol="0"/>
          <a:lstStyle/>
          <a:p>
            <a:pPr rtl="0"/>
            <a:r>
              <a:rPr lang="fr-FR"/>
              <a:t>Sous-titre</a:t>
            </a:r>
          </a:p>
        </p:txBody>
      </p:sp>
      <p:sp>
        <p:nvSpPr>
          <p:cNvPr id="4" name="Espace réservé du contenu 3">
            <a:extLst>
              <a:ext uri="{FF2B5EF4-FFF2-40B4-BE49-F238E27FC236}">
                <a16:creationId xmlns:a16="http://schemas.microsoft.com/office/drawing/2014/main" id="{B32D0151-A8F0-46E3-8A2B-11A93ECEEC14}"/>
              </a:ext>
            </a:extLst>
          </p:cNvPr>
          <p:cNvSpPr>
            <a:spLocks noGrp="1"/>
          </p:cNvSpPr>
          <p:nvPr>
            <p:ph sz="half" idx="2"/>
          </p:nvPr>
        </p:nvSpPr>
        <p:spPr/>
        <p:txBody>
          <a:bodyPr rtlCol="0">
            <a:normAutofit lnSpcReduction="10000"/>
          </a:bodyPr>
          <a:lstStyle/>
          <a:p>
            <a:pPr rtl="0"/>
            <a:r>
              <a:rPr lang="fr-FR" sz="1800" dirty="0"/>
              <a:t>Ajoutez du texte, des images, des dessins et des vidéos. </a:t>
            </a:r>
          </a:p>
          <a:p>
            <a:pPr rtl="0"/>
            <a:r>
              <a:rPr lang="fr-FR" sz="1800" dirty="0"/>
              <a:t>Ajoutez des transitions, des animations et des mouvements. </a:t>
            </a:r>
          </a:p>
          <a:p>
            <a:pPr rtl="0"/>
            <a:r>
              <a:rPr lang="fr-FR" sz="1800" dirty="0"/>
              <a:t>Enregistrez sur OneDrive et accédez à vos présentations à partir de votre ordinateur, tablette ou téléphone. </a:t>
            </a:r>
          </a:p>
          <a:p>
            <a:pPr rtl="0"/>
            <a:endParaRPr lang="fr-FR" dirty="0"/>
          </a:p>
        </p:txBody>
      </p:sp>
      <p:sp>
        <p:nvSpPr>
          <p:cNvPr id="5" name="Espace réservé du texte 4">
            <a:extLst>
              <a:ext uri="{FF2B5EF4-FFF2-40B4-BE49-F238E27FC236}">
                <a16:creationId xmlns:a16="http://schemas.microsoft.com/office/drawing/2014/main" id="{DCFF16C4-EADF-47AC-B546-9BB6B594D0FA}"/>
              </a:ext>
            </a:extLst>
          </p:cNvPr>
          <p:cNvSpPr>
            <a:spLocks noGrp="1"/>
          </p:cNvSpPr>
          <p:nvPr>
            <p:ph type="body" sz="quarter" idx="3"/>
          </p:nvPr>
        </p:nvSpPr>
        <p:spPr/>
        <p:txBody>
          <a:bodyPr rtlCol="0"/>
          <a:lstStyle/>
          <a:p>
            <a:pPr rtl="0"/>
            <a:r>
              <a:rPr lang="fr-FR"/>
              <a:t>Sous-titre</a:t>
            </a:r>
          </a:p>
        </p:txBody>
      </p:sp>
      <p:sp>
        <p:nvSpPr>
          <p:cNvPr id="6" name="Espace réservé du contenu 5">
            <a:extLst>
              <a:ext uri="{FF2B5EF4-FFF2-40B4-BE49-F238E27FC236}">
                <a16:creationId xmlns:a16="http://schemas.microsoft.com/office/drawing/2014/main" id="{D5218CF3-AC6F-43C5-8862-AA88D121070B}"/>
              </a:ext>
            </a:extLst>
          </p:cNvPr>
          <p:cNvSpPr>
            <a:spLocks noGrp="1"/>
          </p:cNvSpPr>
          <p:nvPr>
            <p:ph sz="quarter" idx="4"/>
          </p:nvPr>
        </p:nvSpPr>
        <p:spPr/>
        <p:txBody>
          <a:bodyPr rtlCol="0">
            <a:normAutofit lnSpcReduction="10000"/>
          </a:bodyPr>
          <a:lstStyle/>
          <a:p>
            <a:pPr rtl="0"/>
            <a:r>
              <a:rPr lang="fr-FR" sz="1800"/>
              <a:t>Ouvrez le volet Idées de conception pour transformer instantanément vos diapositives. </a:t>
            </a:r>
          </a:p>
          <a:p>
            <a:pPr rtl="0"/>
            <a:r>
              <a:rPr lang="fr-FR" sz="1800"/>
              <a:t>Lorsque nous avons des idées de conception, c’est ici que nous vous les présentons. </a:t>
            </a:r>
          </a:p>
          <a:p>
            <a:pPr rtl="0"/>
            <a:endParaRPr lang="fr-FR"/>
          </a:p>
        </p:txBody>
      </p:sp>
      <p:sp>
        <p:nvSpPr>
          <p:cNvPr id="7" name="Espace réservé du texte 6">
            <a:extLst>
              <a:ext uri="{FF2B5EF4-FFF2-40B4-BE49-F238E27FC236}">
                <a16:creationId xmlns:a16="http://schemas.microsoft.com/office/drawing/2014/main" id="{BC351E8A-820B-4A5A-8704-9D121A96F332}"/>
              </a:ext>
            </a:extLst>
          </p:cNvPr>
          <p:cNvSpPr>
            <a:spLocks noGrp="1"/>
          </p:cNvSpPr>
          <p:nvPr>
            <p:ph type="body" sz="quarter" idx="13"/>
          </p:nvPr>
        </p:nvSpPr>
        <p:spPr/>
        <p:txBody>
          <a:bodyPr rtlCol="0"/>
          <a:lstStyle/>
          <a:p>
            <a:pPr rtl="0"/>
            <a:r>
              <a:rPr lang="fr-FR"/>
              <a:t>Sous-titre</a:t>
            </a:r>
          </a:p>
        </p:txBody>
      </p:sp>
      <p:sp>
        <p:nvSpPr>
          <p:cNvPr id="8" name="Espace réservé du contenu 7">
            <a:extLst>
              <a:ext uri="{FF2B5EF4-FFF2-40B4-BE49-F238E27FC236}">
                <a16:creationId xmlns:a16="http://schemas.microsoft.com/office/drawing/2014/main" id="{7E8C2F85-AB4A-4E27-8962-15AB4A9225EB}"/>
              </a:ext>
            </a:extLst>
          </p:cNvPr>
          <p:cNvSpPr>
            <a:spLocks noGrp="1"/>
          </p:cNvSpPr>
          <p:nvPr>
            <p:ph sz="quarter" idx="14"/>
          </p:nvPr>
        </p:nvSpPr>
        <p:spPr/>
        <p:txBody>
          <a:bodyPr rtlCol="0">
            <a:normAutofit fontScale="92500" lnSpcReduction="10000"/>
          </a:bodyPr>
          <a:lstStyle/>
          <a:p>
            <a:pPr rtl="0"/>
            <a:r>
              <a:rPr lang="fr-FR" sz="1800"/>
              <a:t>Ce thème PowerPoint utilise sa propre série de couleurs, de polices et d’effets pour créer l’apparence générale de ces diapositives. </a:t>
            </a:r>
          </a:p>
          <a:p>
            <a:pPr rtl="0"/>
            <a:r>
              <a:rPr lang="fr-FR" sz="1800"/>
              <a:t>PowerPoint inclut de nombreux thèmes pour donner à votre présentation la personnalité qui convient. </a:t>
            </a:r>
          </a:p>
          <a:p>
            <a:pPr rtl="0"/>
            <a:endParaRPr lang="fr-FR"/>
          </a:p>
        </p:txBody>
      </p:sp>
      <p:sp>
        <p:nvSpPr>
          <p:cNvPr id="9" name="Espace réservé de la date 8">
            <a:extLst>
              <a:ext uri="{FF2B5EF4-FFF2-40B4-BE49-F238E27FC236}">
                <a16:creationId xmlns:a16="http://schemas.microsoft.com/office/drawing/2014/main" id="{B08B8075-F79F-470A-9ADE-E8B26A795607}"/>
              </a:ext>
            </a:extLst>
          </p:cNvPr>
          <p:cNvSpPr>
            <a:spLocks noGrp="1"/>
          </p:cNvSpPr>
          <p:nvPr>
            <p:ph type="dt" sz="half" idx="10"/>
          </p:nvPr>
        </p:nvSpPr>
        <p:spPr/>
        <p:txBody>
          <a:bodyPr rtlCol="0"/>
          <a:lstStyle/>
          <a:p>
            <a:pPr rtl="0"/>
            <a:r>
              <a:rPr lang="fr-FR"/>
              <a:t>03/09/20XX</a:t>
            </a:r>
          </a:p>
        </p:txBody>
      </p:sp>
      <p:sp>
        <p:nvSpPr>
          <p:cNvPr id="10" name="Espace réservé du pied de page 9">
            <a:extLst>
              <a:ext uri="{FF2B5EF4-FFF2-40B4-BE49-F238E27FC236}">
                <a16:creationId xmlns:a16="http://schemas.microsoft.com/office/drawing/2014/main" id="{810980BC-2DD0-4160-99B1-C2A0F7AF864B}"/>
              </a:ext>
            </a:extLst>
          </p:cNvPr>
          <p:cNvSpPr>
            <a:spLocks noGrp="1"/>
          </p:cNvSpPr>
          <p:nvPr>
            <p:ph type="ftr" sz="quarter" idx="11"/>
          </p:nvPr>
        </p:nvSpPr>
        <p:spPr/>
        <p:txBody>
          <a:bodyPr rtlCol="0"/>
          <a:lstStyle/>
          <a:p>
            <a:pPr rtl="0"/>
            <a:r>
              <a:rPr lang="fr-FR"/>
              <a:t>Titre de la présentation</a:t>
            </a:r>
          </a:p>
        </p:txBody>
      </p:sp>
      <p:sp>
        <p:nvSpPr>
          <p:cNvPr id="11" name="Espace réservé du numéro de diapositive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rtlCol="0"/>
          <a:lstStyle/>
          <a:p>
            <a:pPr rtl="0"/>
            <a:fld id="{B9713C8C-8E70-45D5-AE59-23E60168254E}" type="slidenum">
              <a:rPr lang="fr-FR" smtClean="0"/>
              <a:t>11</a:t>
            </a:fld>
            <a:endParaRPr lang="fr-FR"/>
          </a:p>
        </p:txBody>
      </p:sp>
    </p:spTree>
    <p:extLst>
      <p:ext uri="{BB962C8B-B14F-4D97-AF65-F5344CB8AC3E}">
        <p14:creationId xmlns:p14="http://schemas.microsoft.com/office/powerpoint/2010/main" val="1241505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image 6" descr="femme debout devant une penderie">
            <a:extLst>
              <a:ext uri="{FF2B5EF4-FFF2-40B4-BE49-F238E27FC236}">
                <a16:creationId xmlns:a16="http://schemas.microsoft.com/office/drawing/2014/main" id="{7559ED0A-57D2-475A-80AA-FDDB6E882B4A}"/>
              </a:ext>
            </a:extLst>
          </p:cNvPr>
          <p:cNvPicPr>
            <a:picLocks noGrp="1" noChangeAspect="1"/>
          </p:cNvPicPr>
          <p:nvPr>
            <p:ph type="pic" sz="quarter" idx="13"/>
          </p:nvPr>
        </p:nvPicPr>
        <p:blipFill rotWithShape="1">
          <a:blip r:embed="rId3"/>
          <a:srcRect t="64" b="64"/>
          <a:stretch/>
        </p:blipFill>
        <p:spPr/>
      </p:pic>
      <p:pic>
        <p:nvPicPr>
          <p:cNvPr id="9" name="Espace réservé d’image 8" descr="gros plan sur des vêtements étendus et sac à main">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rotWithShape="1">
          <a:blip r:embed="rId4"/>
          <a:srcRect t="15" b="15"/>
          <a:stretch/>
        </p:blipFill>
        <p:spPr/>
      </p:pic>
      <p:sp>
        <p:nvSpPr>
          <p:cNvPr id="4" name="Titre 3">
            <a:extLst>
              <a:ext uri="{FF2B5EF4-FFF2-40B4-BE49-F238E27FC236}">
                <a16:creationId xmlns:a16="http://schemas.microsoft.com/office/drawing/2014/main" id="{80D2FA59-42D1-4596-BADF-65EE2EECB2F4}"/>
              </a:ext>
            </a:extLst>
          </p:cNvPr>
          <p:cNvSpPr>
            <a:spLocks noGrp="1"/>
          </p:cNvSpPr>
          <p:nvPr>
            <p:ph type="title"/>
          </p:nvPr>
        </p:nvSpPr>
        <p:spPr/>
        <p:txBody>
          <a:bodyPr rtlCol="0"/>
          <a:lstStyle/>
          <a:p>
            <a:pPr rtl="0"/>
            <a:r>
              <a:rPr lang="fr-FR"/>
              <a:t>Récapitulatif</a:t>
            </a:r>
          </a:p>
        </p:txBody>
      </p:sp>
      <p:sp>
        <p:nvSpPr>
          <p:cNvPr id="5" name="Espace réservé du contenu 4">
            <a:extLst>
              <a:ext uri="{FF2B5EF4-FFF2-40B4-BE49-F238E27FC236}">
                <a16:creationId xmlns:a16="http://schemas.microsoft.com/office/drawing/2014/main" id="{708C1B7C-03BA-4C6C-B759-6DAB6A63B451}"/>
              </a:ext>
            </a:extLst>
          </p:cNvPr>
          <p:cNvSpPr>
            <a:spLocks noGrp="1"/>
          </p:cNvSpPr>
          <p:nvPr>
            <p:ph idx="1"/>
          </p:nvPr>
        </p:nvSpPr>
        <p:spPr/>
        <p:txBody>
          <a:bodyPr rtlCol="0">
            <a:normAutofit lnSpcReduction="10000"/>
          </a:bodyPr>
          <a:lstStyle/>
          <a:p>
            <a:pPr marL="0" indent="0" rtl="0">
              <a:buNone/>
            </a:pPr>
            <a:r>
              <a:rPr lang="fr-FR" sz="1800"/>
              <a:t>Avec PowerPoint, vous pouvez créer des présentations et partager votre travail avec d’autres personnes, où qu’elles soient. Tapez ici le texte souhaité pour commencer. Vous pouvez également ajouter des images, des dessins et des vidéos sur ce modèle. Enregistrez sur OneDrive et accédez à vos présentations à partir de votre ordinateur, tablette ou téléphone. </a:t>
            </a:r>
          </a:p>
        </p:txBody>
      </p:sp>
      <p:sp>
        <p:nvSpPr>
          <p:cNvPr id="10" name="Espace réservé du pied de page 9">
            <a:extLst>
              <a:ext uri="{FF2B5EF4-FFF2-40B4-BE49-F238E27FC236}">
                <a16:creationId xmlns:a16="http://schemas.microsoft.com/office/drawing/2014/main" id="{8751E420-B483-4040-8E33-A32E82D74E33}"/>
              </a:ext>
            </a:extLst>
          </p:cNvPr>
          <p:cNvSpPr>
            <a:spLocks noGrp="1"/>
          </p:cNvSpPr>
          <p:nvPr>
            <p:ph type="ftr" sz="quarter" idx="11"/>
          </p:nvPr>
        </p:nvSpPr>
        <p:spPr/>
        <p:txBody>
          <a:bodyPr rtlCol="0"/>
          <a:lstStyle/>
          <a:p>
            <a:pPr algn="l" rtl="0"/>
            <a:r>
              <a:rPr lang="fr-FR"/>
              <a:t>Titre de la présentation</a:t>
            </a:r>
          </a:p>
        </p:txBody>
      </p:sp>
      <p:sp>
        <p:nvSpPr>
          <p:cNvPr id="11" name="Espace réservé du numéro de diapositive 10">
            <a:extLst>
              <a:ext uri="{FF2B5EF4-FFF2-40B4-BE49-F238E27FC236}">
                <a16:creationId xmlns:a16="http://schemas.microsoft.com/office/drawing/2014/main" id="{A720F25F-904B-4AA2-9CB6-69411308A123}"/>
              </a:ext>
            </a:extLst>
          </p:cNvPr>
          <p:cNvSpPr>
            <a:spLocks noGrp="1"/>
          </p:cNvSpPr>
          <p:nvPr>
            <p:ph type="sldNum" sz="quarter" idx="12"/>
          </p:nvPr>
        </p:nvSpPr>
        <p:spPr/>
        <p:txBody>
          <a:bodyPr rtlCol="0"/>
          <a:lstStyle/>
          <a:p>
            <a:pPr rtl="0"/>
            <a:fld id="{B9713C8C-8E70-45D5-AE59-23E60168254E}" type="slidenum">
              <a:rPr lang="fr-FR" smtClean="0"/>
              <a:t>12</a:t>
            </a:fld>
            <a:endParaRPr lang="fr-FR"/>
          </a:p>
        </p:txBody>
      </p:sp>
    </p:spTree>
    <p:extLst>
      <p:ext uri="{BB962C8B-B14F-4D97-AF65-F5344CB8AC3E}">
        <p14:creationId xmlns:p14="http://schemas.microsoft.com/office/powerpoint/2010/main" val="3958427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ce réservé d’image 20" descr="femme habillant un mannequin ">
            <a:extLst>
              <a:ext uri="{FF2B5EF4-FFF2-40B4-BE49-F238E27FC236}">
                <a16:creationId xmlns:a16="http://schemas.microsoft.com/office/drawing/2014/main" id="{C0AA5E5B-9A0B-4837-9008-6B83089C194E}"/>
              </a:ext>
            </a:extLst>
          </p:cNvPr>
          <p:cNvPicPr>
            <a:picLocks noGrp="1" noChangeAspect="1"/>
          </p:cNvPicPr>
          <p:nvPr>
            <p:ph type="pic" sz="quarter" idx="16"/>
          </p:nvPr>
        </p:nvPicPr>
        <p:blipFill rotWithShape="1">
          <a:blip r:embed="rId3"/>
          <a:srcRect t="37" b="37"/>
          <a:stretch/>
        </p:blipFill>
        <p:spPr/>
      </p:pic>
      <p:pic>
        <p:nvPicPr>
          <p:cNvPr id="23" name="Espace réservé d’image 22" descr="gros plan sur des vêtements suspendus">
            <a:extLst>
              <a:ext uri="{FF2B5EF4-FFF2-40B4-BE49-F238E27FC236}">
                <a16:creationId xmlns:a16="http://schemas.microsoft.com/office/drawing/2014/main" id="{D98BD80F-ADD8-4A4B-93EA-5B25442FD2F9}"/>
              </a:ext>
            </a:extLst>
          </p:cNvPr>
          <p:cNvPicPr>
            <a:picLocks noGrp="1" noChangeAspect="1"/>
          </p:cNvPicPr>
          <p:nvPr>
            <p:ph type="pic" sz="quarter" idx="17"/>
          </p:nvPr>
        </p:nvPicPr>
        <p:blipFill rotWithShape="1">
          <a:blip r:embed="rId4"/>
          <a:srcRect t="42" b="42"/>
          <a:stretch/>
        </p:blipFill>
        <p:spPr/>
      </p:pic>
      <p:sp>
        <p:nvSpPr>
          <p:cNvPr id="4" name="Titre 3">
            <a:extLst>
              <a:ext uri="{FF2B5EF4-FFF2-40B4-BE49-F238E27FC236}">
                <a16:creationId xmlns:a16="http://schemas.microsoft.com/office/drawing/2014/main" id="{8CA6E381-7CDD-4999-B9C7-CD31E749FD95}"/>
              </a:ext>
            </a:extLst>
          </p:cNvPr>
          <p:cNvSpPr>
            <a:spLocks noGrp="1"/>
          </p:cNvSpPr>
          <p:nvPr>
            <p:ph type="title"/>
          </p:nvPr>
        </p:nvSpPr>
        <p:spPr/>
        <p:txBody>
          <a:bodyPr rtlCol="0"/>
          <a:lstStyle/>
          <a:p>
            <a:pPr rtl="0"/>
            <a:r>
              <a:rPr lang="fr-FR"/>
              <a:t>Merci</a:t>
            </a:r>
          </a:p>
        </p:txBody>
      </p:sp>
      <p:sp>
        <p:nvSpPr>
          <p:cNvPr id="5" name="Espace réservé du texte 4">
            <a:extLst>
              <a:ext uri="{FF2B5EF4-FFF2-40B4-BE49-F238E27FC236}">
                <a16:creationId xmlns:a16="http://schemas.microsoft.com/office/drawing/2014/main" id="{BCDB3C5E-E520-4B9D-8574-178AD4C9F286}"/>
              </a:ext>
            </a:extLst>
          </p:cNvPr>
          <p:cNvSpPr>
            <a:spLocks noGrp="1"/>
          </p:cNvSpPr>
          <p:nvPr>
            <p:ph type="body" sz="quarter" idx="13"/>
          </p:nvPr>
        </p:nvSpPr>
        <p:spPr/>
        <p:txBody>
          <a:bodyPr rtlCol="0"/>
          <a:lstStyle/>
          <a:p>
            <a:pPr rtl="0"/>
            <a:r>
              <a:rPr lang="fr-FR"/>
              <a:t>Nom du présentateur</a:t>
            </a:r>
          </a:p>
          <a:p>
            <a:pPr rtl="0"/>
            <a:endParaRPr lang="fr-FR"/>
          </a:p>
        </p:txBody>
      </p:sp>
      <p:sp>
        <p:nvSpPr>
          <p:cNvPr id="10" name="Espace réservé du texte 9">
            <a:extLst>
              <a:ext uri="{FF2B5EF4-FFF2-40B4-BE49-F238E27FC236}">
                <a16:creationId xmlns:a16="http://schemas.microsoft.com/office/drawing/2014/main" id="{4C8B0F30-95FD-437A-9D9B-F937C36E9C85}"/>
              </a:ext>
            </a:extLst>
          </p:cNvPr>
          <p:cNvSpPr>
            <a:spLocks noGrp="1"/>
          </p:cNvSpPr>
          <p:nvPr>
            <p:ph type="body" sz="quarter" idx="14"/>
          </p:nvPr>
        </p:nvSpPr>
        <p:spPr/>
        <p:txBody>
          <a:bodyPr rtlCol="0"/>
          <a:lstStyle/>
          <a:p>
            <a:pPr rtl="0"/>
            <a:r>
              <a:rPr lang="fr-FR"/>
              <a:t>Adresse e-mail</a:t>
            </a:r>
          </a:p>
          <a:p>
            <a:pPr rtl="0"/>
            <a:endParaRPr lang="fr-FR"/>
          </a:p>
        </p:txBody>
      </p:sp>
      <p:sp>
        <p:nvSpPr>
          <p:cNvPr id="11" name="Espace réservé du texte 10">
            <a:extLst>
              <a:ext uri="{FF2B5EF4-FFF2-40B4-BE49-F238E27FC236}">
                <a16:creationId xmlns:a16="http://schemas.microsoft.com/office/drawing/2014/main" id="{161A06CA-0B70-4C53-BE9B-665816B036B6}"/>
              </a:ext>
            </a:extLst>
          </p:cNvPr>
          <p:cNvSpPr>
            <a:spLocks noGrp="1"/>
          </p:cNvSpPr>
          <p:nvPr>
            <p:ph type="body" sz="quarter" idx="15"/>
          </p:nvPr>
        </p:nvSpPr>
        <p:spPr/>
        <p:txBody>
          <a:bodyPr rtlCol="0"/>
          <a:lstStyle/>
          <a:p>
            <a:pPr rtl="0"/>
            <a:r>
              <a:rPr lang="fr-FR"/>
              <a:t>Site web</a:t>
            </a:r>
          </a:p>
          <a:p>
            <a:pPr rtl="0"/>
            <a:endParaRPr lang="fr-FR"/>
          </a:p>
        </p:txBody>
      </p:sp>
    </p:spTree>
    <p:extLst>
      <p:ext uri="{BB962C8B-B14F-4D97-AF65-F5344CB8AC3E}">
        <p14:creationId xmlns:p14="http://schemas.microsoft.com/office/powerpoint/2010/main" val="2420767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5A85D8F-96DF-414F-96F0-8F01B9758670}"/>
              </a:ext>
            </a:extLst>
          </p:cNvPr>
          <p:cNvSpPr>
            <a:spLocks noGrp="1"/>
          </p:cNvSpPr>
          <p:nvPr>
            <p:ph type="title"/>
          </p:nvPr>
        </p:nvSpPr>
        <p:spPr/>
        <p:txBody>
          <a:bodyPr rtlCol="0"/>
          <a:lstStyle/>
          <a:p>
            <a:pPr rtl="0"/>
            <a:r>
              <a:rPr lang="fr-FR" dirty="0"/>
              <a:t>Conception du site</a:t>
            </a:r>
          </a:p>
        </p:txBody>
      </p:sp>
      <p:sp>
        <p:nvSpPr>
          <p:cNvPr id="5" name="Espace réservé du contenu 4">
            <a:extLst>
              <a:ext uri="{FF2B5EF4-FFF2-40B4-BE49-F238E27FC236}">
                <a16:creationId xmlns:a16="http://schemas.microsoft.com/office/drawing/2014/main" id="{07F79409-2936-4FDC-BF6F-45FC9FDA836A}"/>
              </a:ext>
            </a:extLst>
          </p:cNvPr>
          <p:cNvSpPr>
            <a:spLocks noGrp="1"/>
          </p:cNvSpPr>
          <p:nvPr>
            <p:ph idx="1"/>
          </p:nvPr>
        </p:nvSpPr>
        <p:spPr/>
        <p:txBody>
          <a:bodyPr rtlCol="0"/>
          <a:lstStyle/>
          <a:p>
            <a:pPr rtl="0"/>
            <a:r>
              <a:rPr lang="fr-FR" dirty="0"/>
              <a:t>Thème un</a:t>
            </a:r>
          </a:p>
          <a:p>
            <a:pPr rtl="0"/>
            <a:r>
              <a:rPr lang="fr-FR" dirty="0"/>
              <a:t>Thème deux</a:t>
            </a:r>
          </a:p>
          <a:p>
            <a:pPr rtl="0"/>
            <a:r>
              <a:rPr lang="fr-FR" dirty="0"/>
              <a:t>Thème trois</a:t>
            </a:r>
          </a:p>
          <a:p>
            <a:pPr rtl="0"/>
            <a:r>
              <a:rPr lang="fr-FR" dirty="0"/>
              <a:t>Thème quatre</a:t>
            </a:r>
          </a:p>
          <a:p>
            <a:pPr rtl="0"/>
            <a:endParaRPr lang="fr-FR" dirty="0"/>
          </a:p>
        </p:txBody>
      </p:sp>
      <p:sp>
        <p:nvSpPr>
          <p:cNvPr id="26" name="Espace réservé du pied de page 25">
            <a:extLst>
              <a:ext uri="{FF2B5EF4-FFF2-40B4-BE49-F238E27FC236}">
                <a16:creationId xmlns:a16="http://schemas.microsoft.com/office/drawing/2014/main" id="{0E469817-940E-4A7E-82D2-9FC9B4D3AA33}"/>
              </a:ext>
            </a:extLst>
          </p:cNvPr>
          <p:cNvSpPr>
            <a:spLocks noGrp="1"/>
          </p:cNvSpPr>
          <p:nvPr>
            <p:ph type="ftr" sz="quarter" idx="11"/>
          </p:nvPr>
        </p:nvSpPr>
        <p:spPr/>
        <p:txBody>
          <a:bodyPr rtlCol="0"/>
          <a:lstStyle/>
          <a:p>
            <a:pPr algn="l" rtl="0"/>
            <a:r>
              <a:rPr lang="fr-FR"/>
              <a:t>Titre de la présentation</a:t>
            </a:r>
          </a:p>
        </p:txBody>
      </p:sp>
      <p:sp>
        <p:nvSpPr>
          <p:cNvPr id="3" name="Espace réservé pour une image  2">
            <a:extLst>
              <a:ext uri="{FF2B5EF4-FFF2-40B4-BE49-F238E27FC236}">
                <a16:creationId xmlns:a16="http://schemas.microsoft.com/office/drawing/2014/main" id="{8D15C106-3F8E-12D9-53DE-B200FE43190F}"/>
              </a:ext>
            </a:extLst>
          </p:cNvPr>
          <p:cNvSpPr>
            <a:spLocks noGrp="1"/>
          </p:cNvSpPr>
          <p:nvPr>
            <p:ph type="pic" sz="quarter" idx="16"/>
          </p:nvPr>
        </p:nvSpPr>
        <p:spPr/>
      </p:sp>
      <p:sp>
        <p:nvSpPr>
          <p:cNvPr id="7" name="Espace réservé pour une image  6">
            <a:extLst>
              <a:ext uri="{FF2B5EF4-FFF2-40B4-BE49-F238E27FC236}">
                <a16:creationId xmlns:a16="http://schemas.microsoft.com/office/drawing/2014/main" id="{C864BA6A-6083-E017-7B8C-6AD6652F26B5}"/>
              </a:ext>
            </a:extLst>
          </p:cNvPr>
          <p:cNvSpPr>
            <a:spLocks noGrp="1"/>
          </p:cNvSpPr>
          <p:nvPr>
            <p:ph type="pic" sz="quarter" idx="13"/>
          </p:nvPr>
        </p:nvSpPr>
        <p:spPr/>
      </p:sp>
      <p:sp>
        <p:nvSpPr>
          <p:cNvPr id="9" name="Espace réservé pour une image  8">
            <a:extLst>
              <a:ext uri="{FF2B5EF4-FFF2-40B4-BE49-F238E27FC236}">
                <a16:creationId xmlns:a16="http://schemas.microsoft.com/office/drawing/2014/main" id="{92FB5DC7-6E65-180A-AF8C-E7E6B9EFA0BA}"/>
              </a:ext>
            </a:extLst>
          </p:cNvPr>
          <p:cNvSpPr>
            <a:spLocks noGrp="1"/>
          </p:cNvSpPr>
          <p:nvPr>
            <p:ph type="pic" sz="quarter" idx="14"/>
          </p:nvPr>
        </p:nvSpPr>
        <p:spPr/>
      </p:sp>
      <p:sp>
        <p:nvSpPr>
          <p:cNvPr id="12" name="Espace réservé pour une image  11">
            <a:extLst>
              <a:ext uri="{FF2B5EF4-FFF2-40B4-BE49-F238E27FC236}">
                <a16:creationId xmlns:a16="http://schemas.microsoft.com/office/drawing/2014/main" id="{2AB8350D-DAD0-E5EE-A309-C301F513ACA0}"/>
              </a:ext>
            </a:extLst>
          </p:cNvPr>
          <p:cNvSpPr>
            <a:spLocks noGrp="1"/>
          </p:cNvSpPr>
          <p:nvPr>
            <p:ph type="pic" sz="quarter" idx="15"/>
          </p:nvPr>
        </p:nvSpPr>
        <p:spPr/>
      </p:sp>
    </p:spTree>
    <p:extLst>
      <p:ext uri="{BB962C8B-B14F-4D97-AF65-F5344CB8AC3E}">
        <p14:creationId xmlns:p14="http://schemas.microsoft.com/office/powerpoint/2010/main" val="191294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F67F229A-48C3-4BE7-96EC-3C05DC7FB720}"/>
              </a:ext>
            </a:extLst>
          </p:cNvPr>
          <p:cNvSpPr>
            <a:spLocks noGrp="1"/>
          </p:cNvSpPr>
          <p:nvPr>
            <p:ph type="title"/>
          </p:nvPr>
        </p:nvSpPr>
        <p:spPr/>
        <p:txBody>
          <a:bodyPr rtlCol="0"/>
          <a:lstStyle/>
          <a:p>
            <a:pPr rtl="0"/>
            <a:r>
              <a:rPr lang="fr-FR"/>
              <a:t>Ordre du jour </a:t>
            </a:r>
          </a:p>
        </p:txBody>
      </p:sp>
      <p:sp>
        <p:nvSpPr>
          <p:cNvPr id="11" name="Espace réservé du contenu 10">
            <a:extLst>
              <a:ext uri="{FF2B5EF4-FFF2-40B4-BE49-F238E27FC236}">
                <a16:creationId xmlns:a16="http://schemas.microsoft.com/office/drawing/2014/main" id="{7041F48D-F184-4F9F-B5AC-F127F0898F39}"/>
              </a:ext>
            </a:extLst>
          </p:cNvPr>
          <p:cNvSpPr>
            <a:spLocks noGrp="1"/>
          </p:cNvSpPr>
          <p:nvPr>
            <p:ph sz="quarter" idx="13"/>
          </p:nvPr>
        </p:nvSpPr>
        <p:spPr/>
        <p:txBody>
          <a:bodyPr rtlCol="0"/>
          <a:lstStyle/>
          <a:p>
            <a:pPr rtl="0"/>
            <a:r>
              <a:rPr lang="fr-FR" sz="1800" dirty="0"/>
              <a:t>Avec PowerPoint, vous pouvez créer des présentations et partager votre travail avec d’autres personnes, où qu’elles soient. Tapez ici le texte souhaité pour commencer. Vous pouvez également ajouter des images, des dessins et des vidéos sur ce modèle. Enregistrez sur OneDrive et accédez à vos présentations à partir de votre ordinateur, tablette ou téléphone. </a:t>
            </a:r>
          </a:p>
        </p:txBody>
      </p:sp>
      <p:sp>
        <p:nvSpPr>
          <p:cNvPr id="12" name="Espace réservé de la date 11">
            <a:extLst>
              <a:ext uri="{FF2B5EF4-FFF2-40B4-BE49-F238E27FC236}">
                <a16:creationId xmlns:a16="http://schemas.microsoft.com/office/drawing/2014/main" id="{9C693BAD-6B4E-48AD-88BF-D933B374A1F1}"/>
              </a:ext>
            </a:extLst>
          </p:cNvPr>
          <p:cNvSpPr>
            <a:spLocks noGrp="1"/>
          </p:cNvSpPr>
          <p:nvPr>
            <p:ph type="dt" sz="half" idx="10"/>
          </p:nvPr>
        </p:nvSpPr>
        <p:spPr/>
        <p:txBody>
          <a:bodyPr rtlCol="0"/>
          <a:lstStyle/>
          <a:p>
            <a:pPr rtl="0"/>
            <a:r>
              <a:rPr lang="fr-FR"/>
              <a:t>03/09/20XX</a:t>
            </a:r>
          </a:p>
        </p:txBody>
      </p:sp>
      <p:sp>
        <p:nvSpPr>
          <p:cNvPr id="13" name="Espace réservé du pied de page 12">
            <a:extLst>
              <a:ext uri="{FF2B5EF4-FFF2-40B4-BE49-F238E27FC236}">
                <a16:creationId xmlns:a16="http://schemas.microsoft.com/office/drawing/2014/main" id="{1B9E4CF7-70FB-40DF-BE47-6E5AE3154753}"/>
              </a:ext>
            </a:extLst>
          </p:cNvPr>
          <p:cNvSpPr>
            <a:spLocks noGrp="1"/>
          </p:cNvSpPr>
          <p:nvPr>
            <p:ph type="ftr" sz="quarter" idx="11"/>
          </p:nvPr>
        </p:nvSpPr>
        <p:spPr/>
        <p:txBody>
          <a:bodyPr rtlCol="0"/>
          <a:lstStyle/>
          <a:p>
            <a:pPr rtl="0"/>
            <a:r>
              <a:rPr lang="fr-FR"/>
              <a:t>Titre de la présentation</a:t>
            </a:r>
          </a:p>
        </p:txBody>
      </p:sp>
      <p:sp>
        <p:nvSpPr>
          <p:cNvPr id="14" name="Espace réservé du numéro de diapositive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rtlCol="0"/>
          <a:lstStyle/>
          <a:p>
            <a:pPr rtl="0"/>
            <a:fld id="{B9713C8C-8E70-45D5-AE59-23E60168254E}" type="slidenum">
              <a:rPr lang="fr-FR" smtClean="0"/>
              <a:t>3</a:t>
            </a:fld>
            <a:endParaRPr lang="fr-FR"/>
          </a:p>
        </p:txBody>
      </p:sp>
    </p:spTree>
    <p:extLst>
      <p:ext uri="{BB962C8B-B14F-4D97-AF65-F5344CB8AC3E}">
        <p14:creationId xmlns:p14="http://schemas.microsoft.com/office/powerpoint/2010/main" val="2849151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image 6" descr="deux femmes faisant des achats et regardant des vêtements suspendus">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rotWithShape="1">
          <a:blip r:embed="rId3"/>
          <a:srcRect l="7" r="7"/>
          <a:stretch/>
        </p:blipFill>
        <p:spPr/>
      </p:pic>
      <p:pic>
        <p:nvPicPr>
          <p:cNvPr id="9" name="Espace réservé d’image 8" descr="gros plan sur des vêtements suspendus">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rotWithShape="1">
          <a:blip r:embed="rId4"/>
          <a:srcRect t="26" b="26"/>
          <a:stretch/>
        </p:blipFill>
        <p:spPr/>
      </p:pic>
      <p:sp>
        <p:nvSpPr>
          <p:cNvPr id="4" name="Titre 3">
            <a:extLst>
              <a:ext uri="{FF2B5EF4-FFF2-40B4-BE49-F238E27FC236}">
                <a16:creationId xmlns:a16="http://schemas.microsoft.com/office/drawing/2014/main" id="{C278FAAB-8DFA-4475-B8B6-51A3ED193119}"/>
              </a:ext>
            </a:extLst>
          </p:cNvPr>
          <p:cNvSpPr>
            <a:spLocks noGrp="1"/>
          </p:cNvSpPr>
          <p:nvPr>
            <p:ph type="title"/>
          </p:nvPr>
        </p:nvSpPr>
        <p:spPr/>
        <p:txBody>
          <a:bodyPr rtlCol="0"/>
          <a:lstStyle/>
          <a:p>
            <a:pPr rtl="0"/>
            <a:r>
              <a:rPr lang="fr-FR" sz="4800"/>
              <a:t>Thème un</a:t>
            </a:r>
            <a:endParaRPr lang="fr-FR"/>
          </a:p>
        </p:txBody>
      </p:sp>
      <p:sp>
        <p:nvSpPr>
          <p:cNvPr id="5" name="Sous-titre 4">
            <a:extLst>
              <a:ext uri="{FF2B5EF4-FFF2-40B4-BE49-F238E27FC236}">
                <a16:creationId xmlns:a16="http://schemas.microsoft.com/office/drawing/2014/main" id="{6237BABF-398B-4F17-B288-42D7047C2B6E}"/>
              </a:ext>
            </a:extLst>
          </p:cNvPr>
          <p:cNvSpPr>
            <a:spLocks noGrp="1"/>
          </p:cNvSpPr>
          <p:nvPr>
            <p:ph type="subTitle" idx="1"/>
          </p:nvPr>
        </p:nvSpPr>
        <p:spPr/>
        <p:txBody>
          <a:bodyPr rtlCol="0"/>
          <a:lstStyle/>
          <a:p>
            <a:pPr rtl="0"/>
            <a:r>
              <a:rPr lang="fr-FR"/>
              <a:t>Sous-titre</a:t>
            </a:r>
          </a:p>
        </p:txBody>
      </p:sp>
    </p:spTree>
    <p:extLst>
      <p:ext uri="{BB962C8B-B14F-4D97-AF65-F5344CB8AC3E}">
        <p14:creationId xmlns:p14="http://schemas.microsoft.com/office/powerpoint/2010/main" val="1633727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602820-7F02-4F5F-8933-C0B61CFA2E08}"/>
              </a:ext>
            </a:extLst>
          </p:cNvPr>
          <p:cNvSpPr>
            <a:spLocks noGrp="1"/>
          </p:cNvSpPr>
          <p:nvPr>
            <p:ph type="title"/>
          </p:nvPr>
        </p:nvSpPr>
        <p:spPr/>
        <p:txBody>
          <a:bodyPr rtlCol="0"/>
          <a:lstStyle/>
          <a:p>
            <a:pPr rtl="0"/>
            <a:r>
              <a:rPr lang="fr-FR" dirty="0"/>
              <a:t>Graphique</a:t>
            </a:r>
          </a:p>
        </p:txBody>
      </p:sp>
      <p:graphicFrame>
        <p:nvGraphicFramePr>
          <p:cNvPr id="6" name="Espace réservé du contenu 5" descr="graphique">
            <a:extLst>
              <a:ext uri="{FF2B5EF4-FFF2-40B4-BE49-F238E27FC236}">
                <a16:creationId xmlns:a16="http://schemas.microsoft.com/office/drawing/2014/main" id="{90A56AC7-41E4-4507-BEB5-F6C58AC3CED4}"/>
              </a:ext>
            </a:extLst>
          </p:cNvPr>
          <p:cNvGraphicFramePr>
            <a:graphicFrameLocks noGrp="1"/>
          </p:cNvGraphicFramePr>
          <p:nvPr>
            <p:ph idx="1"/>
            <p:extLst>
              <p:ext uri="{D42A27DB-BD31-4B8C-83A1-F6EECF244321}">
                <p14:modId xmlns:p14="http://schemas.microsoft.com/office/powerpoint/2010/main" val="3106284535"/>
              </p:ext>
            </p:extLst>
          </p:nvPr>
        </p:nvGraphicFramePr>
        <p:xfrm>
          <a:off x="1066800" y="2387600"/>
          <a:ext cx="10058400" cy="3784600"/>
        </p:xfrm>
        <a:graphic>
          <a:graphicData uri="http://schemas.openxmlformats.org/drawingml/2006/chart">
            <c:chart xmlns:c="http://schemas.openxmlformats.org/drawingml/2006/chart" xmlns:r="http://schemas.openxmlformats.org/officeDocument/2006/relationships" r:id="rId3"/>
          </a:graphicData>
        </a:graphic>
      </p:graphicFrame>
      <p:sp>
        <p:nvSpPr>
          <p:cNvPr id="4" name="Espace réservé de la date 5">
            <a:extLst>
              <a:ext uri="{FF2B5EF4-FFF2-40B4-BE49-F238E27FC236}">
                <a16:creationId xmlns:a16="http://schemas.microsoft.com/office/drawing/2014/main" id="{523A727A-BD22-42EE-9500-BBEF455DA5DE}"/>
              </a:ext>
            </a:extLst>
          </p:cNvPr>
          <p:cNvSpPr>
            <a:spLocks noGrp="1"/>
          </p:cNvSpPr>
          <p:nvPr>
            <p:ph type="dt" sz="half" idx="10"/>
          </p:nvPr>
        </p:nvSpPr>
        <p:spPr/>
        <p:txBody>
          <a:bodyPr rtlCol="0"/>
          <a:lstStyle/>
          <a:p>
            <a:pPr rtl="0"/>
            <a:r>
              <a:rPr lang="fr-FR" dirty="0"/>
              <a:t>03/09/20XX</a:t>
            </a:r>
          </a:p>
        </p:txBody>
      </p:sp>
      <p:sp>
        <p:nvSpPr>
          <p:cNvPr id="5" name="Espace réservé du pied de page 6">
            <a:extLst>
              <a:ext uri="{FF2B5EF4-FFF2-40B4-BE49-F238E27FC236}">
                <a16:creationId xmlns:a16="http://schemas.microsoft.com/office/drawing/2014/main" id="{D00329E9-36A4-4FA9-9FBD-412BCEF20954}"/>
              </a:ext>
            </a:extLst>
          </p:cNvPr>
          <p:cNvSpPr>
            <a:spLocks noGrp="1"/>
          </p:cNvSpPr>
          <p:nvPr>
            <p:ph type="ftr" sz="quarter" idx="11"/>
          </p:nvPr>
        </p:nvSpPr>
        <p:spPr/>
        <p:txBody>
          <a:bodyPr rtlCol="0"/>
          <a:lstStyle/>
          <a:p>
            <a:pPr rtl="0"/>
            <a:r>
              <a:rPr lang="fr-FR" dirty="0"/>
              <a:t>Titre de la présentation</a:t>
            </a:r>
          </a:p>
        </p:txBody>
      </p:sp>
      <p:sp>
        <p:nvSpPr>
          <p:cNvPr id="7" name="Espace réservé du numéro de diapositive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rtlCol="0"/>
          <a:lstStyle/>
          <a:p>
            <a:pPr rtl="0"/>
            <a:fld id="{590024A9-0184-448B-881E-CC722A916CB1}" type="slidenum">
              <a:rPr lang="fr-FR" smtClean="0"/>
              <a:pPr/>
              <a:t>5</a:t>
            </a:fld>
            <a:endParaRPr lang="fr-FR" dirty="0"/>
          </a:p>
        </p:txBody>
      </p:sp>
    </p:spTree>
    <p:extLst>
      <p:ext uri="{BB962C8B-B14F-4D97-AF65-F5344CB8AC3E}">
        <p14:creationId xmlns:p14="http://schemas.microsoft.com/office/powerpoint/2010/main" val="4093317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602820-7F02-4F5F-8933-C0B61CFA2E08}"/>
              </a:ext>
            </a:extLst>
          </p:cNvPr>
          <p:cNvSpPr>
            <a:spLocks noGrp="1"/>
          </p:cNvSpPr>
          <p:nvPr>
            <p:ph type="title"/>
          </p:nvPr>
        </p:nvSpPr>
        <p:spPr/>
        <p:txBody>
          <a:bodyPr rtlCol="0"/>
          <a:lstStyle/>
          <a:p>
            <a:pPr rtl="0"/>
            <a:r>
              <a:rPr lang="fr-FR"/>
              <a:t>Tableau</a:t>
            </a:r>
          </a:p>
        </p:txBody>
      </p:sp>
      <p:graphicFrame>
        <p:nvGraphicFramePr>
          <p:cNvPr id="5" name="Tableau 6">
            <a:extLst>
              <a:ext uri="{FF2B5EF4-FFF2-40B4-BE49-F238E27FC236}">
                <a16:creationId xmlns:a16="http://schemas.microsoft.com/office/drawing/2014/main" id="{AD665292-15E4-4939-934A-CC4A96DDC369}"/>
              </a:ext>
            </a:extLst>
          </p:cNvPr>
          <p:cNvGraphicFramePr>
            <a:graphicFrameLocks noGrp="1"/>
          </p:cNvGraphicFramePr>
          <p:nvPr>
            <p:ph idx="1"/>
            <p:extLst>
              <p:ext uri="{D42A27DB-BD31-4B8C-83A1-F6EECF244321}">
                <p14:modId xmlns:p14="http://schemas.microsoft.com/office/powerpoint/2010/main" val="172366388"/>
              </p:ext>
            </p:extLst>
          </p:nvPr>
        </p:nvGraphicFramePr>
        <p:xfrm>
          <a:off x="1066800" y="2908299"/>
          <a:ext cx="10058400" cy="2452955"/>
        </p:xfrm>
        <a:graphic>
          <a:graphicData uri="http://schemas.openxmlformats.org/drawingml/2006/table">
            <a:tbl>
              <a:tblPr firstRow="1">
                <a:tableStyleId>{5C22544A-7EE6-4342-B048-85BDC9FD1C3A}</a:tableStyleId>
              </a:tblPr>
              <a:tblGrid>
                <a:gridCol w="2011680">
                  <a:extLst>
                    <a:ext uri="{9D8B030D-6E8A-4147-A177-3AD203B41FA5}">
                      <a16:colId xmlns:a16="http://schemas.microsoft.com/office/drawing/2014/main" val="541534148"/>
                    </a:ext>
                  </a:extLst>
                </a:gridCol>
                <a:gridCol w="2011680">
                  <a:extLst>
                    <a:ext uri="{9D8B030D-6E8A-4147-A177-3AD203B41FA5}">
                      <a16:colId xmlns:a16="http://schemas.microsoft.com/office/drawing/2014/main" val="3138069100"/>
                    </a:ext>
                  </a:extLst>
                </a:gridCol>
                <a:gridCol w="2011680">
                  <a:extLst>
                    <a:ext uri="{9D8B030D-6E8A-4147-A177-3AD203B41FA5}">
                      <a16:colId xmlns:a16="http://schemas.microsoft.com/office/drawing/2014/main" val="2685482510"/>
                    </a:ext>
                  </a:extLst>
                </a:gridCol>
                <a:gridCol w="2011680">
                  <a:extLst>
                    <a:ext uri="{9D8B030D-6E8A-4147-A177-3AD203B41FA5}">
                      <a16:colId xmlns:a16="http://schemas.microsoft.com/office/drawing/2014/main" val="815920531"/>
                    </a:ext>
                  </a:extLst>
                </a:gridCol>
                <a:gridCol w="2011680">
                  <a:extLst>
                    <a:ext uri="{9D8B030D-6E8A-4147-A177-3AD203B41FA5}">
                      <a16:colId xmlns:a16="http://schemas.microsoft.com/office/drawing/2014/main" val="2895995725"/>
                    </a:ext>
                  </a:extLst>
                </a:gridCol>
              </a:tblGrid>
              <a:tr h="490591">
                <a:tc>
                  <a:txBody>
                    <a:bodyPr/>
                    <a:lstStyle/>
                    <a:p>
                      <a:pPr rtl="0"/>
                      <a:endParaRPr lang="fr-FR" noProof="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rtl="0"/>
                      <a:r>
                        <a:rPr lang="fr-FR" noProof="0"/>
                        <a:t>Catégorie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rtl="0"/>
                      <a:r>
                        <a:rPr lang="fr-FR" noProof="0"/>
                        <a:t>Catégorie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noProof="0"/>
                        <a:t>Catégorie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rtl="0"/>
                      <a:r>
                        <a:rPr lang="fr-FR" noProof="0"/>
                        <a:t>Catégorie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82834623"/>
                  </a:ext>
                </a:extLst>
              </a:tr>
              <a:tr h="490591">
                <a:tc>
                  <a:txBody>
                    <a:bodyPr/>
                    <a:lstStyle/>
                    <a:p>
                      <a:pPr rtl="0"/>
                      <a:r>
                        <a:rPr lang="fr-FR" noProof="0"/>
                        <a:t>Élément 1 </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fr-FR" noProof="0"/>
                        <a:t>4,5</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fr-FR" noProof="0"/>
                        <a:t>2,3</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fr-FR" noProof="0"/>
                        <a:t>1,7</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fr-FR" noProof="0"/>
                        <a:t>5</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0316717"/>
                  </a:ext>
                </a:extLst>
              </a:tr>
              <a:tr h="490591">
                <a:tc>
                  <a:txBody>
                    <a:bodyPr/>
                    <a:lstStyle/>
                    <a:p>
                      <a:pPr rtl="0"/>
                      <a:r>
                        <a:rPr lang="fr-FR" noProof="0"/>
                        <a:t>Élément 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fr-FR" noProof="0"/>
                        <a:t>3,2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fr-FR" noProof="0"/>
                        <a:t>5,1</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fr-FR" noProof="0"/>
                        <a:t>4,4</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fr-FR" noProof="0"/>
                        <a:t>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667950"/>
                  </a:ext>
                </a:extLst>
              </a:tr>
              <a:tr h="490591">
                <a:tc>
                  <a:txBody>
                    <a:bodyPr/>
                    <a:lstStyle/>
                    <a:p>
                      <a:pPr rtl="0"/>
                      <a:r>
                        <a:rPr lang="fr-FR" noProof="0"/>
                        <a:t>Élément 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fr-FR" noProof="0"/>
                        <a:t>2,1</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fr-FR" noProof="0"/>
                        <a:t>1,7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fr-FR" noProof="0"/>
                        <a:t>2,5</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fr-FR" noProof="0"/>
                        <a:t>2,8</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09784"/>
                  </a:ext>
                </a:extLst>
              </a:tr>
              <a:tr h="490591">
                <a:tc>
                  <a:txBody>
                    <a:bodyPr/>
                    <a:lstStyle/>
                    <a:p>
                      <a:pPr rtl="0"/>
                      <a:r>
                        <a:rPr lang="fr-FR" noProof="0"/>
                        <a:t>Élément 4</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fr-FR" noProof="0"/>
                        <a:t>4,5</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fr-FR" noProof="0"/>
                        <a:t>2,2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fr-FR" noProof="0"/>
                        <a:t>1,7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fr-FR" noProof="0" dirty="0"/>
                        <a:t>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5318204"/>
                  </a:ext>
                </a:extLst>
              </a:tr>
            </a:tbl>
          </a:graphicData>
        </a:graphic>
      </p:graphicFrame>
      <p:sp>
        <p:nvSpPr>
          <p:cNvPr id="12" name="Espace réservé de la date 11">
            <a:extLst>
              <a:ext uri="{FF2B5EF4-FFF2-40B4-BE49-F238E27FC236}">
                <a16:creationId xmlns:a16="http://schemas.microsoft.com/office/drawing/2014/main" id="{A341B71E-5290-4693-8035-44F1D53070AF}"/>
              </a:ext>
            </a:extLst>
          </p:cNvPr>
          <p:cNvSpPr>
            <a:spLocks noGrp="1"/>
          </p:cNvSpPr>
          <p:nvPr>
            <p:ph type="dt" sz="half" idx="10"/>
          </p:nvPr>
        </p:nvSpPr>
        <p:spPr/>
        <p:txBody>
          <a:bodyPr rtlCol="0"/>
          <a:lstStyle/>
          <a:p>
            <a:pPr rtl="0"/>
            <a:r>
              <a:rPr lang="fr-FR"/>
              <a:t>03/09/20XX</a:t>
            </a:r>
          </a:p>
        </p:txBody>
      </p:sp>
      <p:sp>
        <p:nvSpPr>
          <p:cNvPr id="13" name="Espace réservé du pied de page 12">
            <a:extLst>
              <a:ext uri="{FF2B5EF4-FFF2-40B4-BE49-F238E27FC236}">
                <a16:creationId xmlns:a16="http://schemas.microsoft.com/office/drawing/2014/main" id="{81FCE4EA-92D0-4D04-BA86-2FFFEC99A0AE}"/>
              </a:ext>
            </a:extLst>
          </p:cNvPr>
          <p:cNvSpPr>
            <a:spLocks noGrp="1"/>
          </p:cNvSpPr>
          <p:nvPr>
            <p:ph type="ftr" sz="quarter" idx="11"/>
          </p:nvPr>
        </p:nvSpPr>
        <p:spPr/>
        <p:txBody>
          <a:bodyPr rtlCol="0"/>
          <a:lstStyle/>
          <a:p>
            <a:pPr rtl="0"/>
            <a:r>
              <a:rPr lang="fr-FR"/>
              <a:t>Titre de la présentation</a:t>
            </a:r>
          </a:p>
        </p:txBody>
      </p:sp>
      <p:sp>
        <p:nvSpPr>
          <p:cNvPr id="14" name="Espace réservé du numéro de diapositive 13">
            <a:extLst>
              <a:ext uri="{FF2B5EF4-FFF2-40B4-BE49-F238E27FC236}">
                <a16:creationId xmlns:a16="http://schemas.microsoft.com/office/drawing/2014/main" id="{7D2D9DB8-6AAC-452C-8711-DA2E869FD12D}"/>
              </a:ext>
            </a:extLst>
          </p:cNvPr>
          <p:cNvSpPr>
            <a:spLocks noGrp="1"/>
          </p:cNvSpPr>
          <p:nvPr>
            <p:ph type="sldNum" sz="quarter" idx="12"/>
          </p:nvPr>
        </p:nvSpPr>
        <p:spPr/>
        <p:txBody>
          <a:bodyPr rtlCol="0"/>
          <a:lstStyle/>
          <a:p>
            <a:pPr rtl="0"/>
            <a:fld id="{B9713C8C-8E70-45D5-AE59-23E60168254E}" type="slidenum">
              <a:rPr lang="fr-FR" smtClean="0"/>
              <a:t>6</a:t>
            </a:fld>
            <a:endParaRPr lang="fr-FR"/>
          </a:p>
        </p:txBody>
      </p:sp>
    </p:spTree>
    <p:extLst>
      <p:ext uri="{BB962C8B-B14F-4D97-AF65-F5344CB8AC3E}">
        <p14:creationId xmlns:p14="http://schemas.microsoft.com/office/powerpoint/2010/main" val="1497105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0E08A1-FEAA-4F21-96E4-5A57CFAABBE2}"/>
              </a:ext>
            </a:extLst>
          </p:cNvPr>
          <p:cNvSpPr>
            <a:spLocks noGrp="1"/>
          </p:cNvSpPr>
          <p:nvPr>
            <p:ph type="title"/>
          </p:nvPr>
        </p:nvSpPr>
        <p:spPr/>
        <p:txBody>
          <a:bodyPr rtlCol="0"/>
          <a:lstStyle/>
          <a:p>
            <a:pPr rtl="0"/>
            <a:r>
              <a:rPr lang="fr-FR"/>
              <a:t>La meilleure manière de commencer, c’est d’arrêter de parler et de s’y mettre.</a:t>
            </a:r>
          </a:p>
        </p:txBody>
      </p:sp>
      <p:sp>
        <p:nvSpPr>
          <p:cNvPr id="3" name="Espace réservé du texte 2">
            <a:extLst>
              <a:ext uri="{FF2B5EF4-FFF2-40B4-BE49-F238E27FC236}">
                <a16:creationId xmlns:a16="http://schemas.microsoft.com/office/drawing/2014/main" id="{9643DD3A-BCEA-4181-8BC4-61E1A84D5AC7}"/>
              </a:ext>
            </a:extLst>
          </p:cNvPr>
          <p:cNvSpPr>
            <a:spLocks noGrp="1"/>
          </p:cNvSpPr>
          <p:nvPr>
            <p:ph type="body" sz="quarter" idx="13"/>
          </p:nvPr>
        </p:nvSpPr>
        <p:spPr/>
        <p:txBody>
          <a:bodyPr rtlCol="0"/>
          <a:lstStyle/>
          <a:p>
            <a:pPr rtl="0"/>
            <a:r>
              <a:rPr lang="fr-FR" cap="none">
                <a:solidFill>
                  <a:srgbClr val="FFFFFF"/>
                </a:solidFill>
                <a:latin typeface="+mj-lt"/>
              </a:rPr>
              <a:t>Walt Disney</a:t>
            </a:r>
          </a:p>
        </p:txBody>
      </p:sp>
      <p:sp>
        <p:nvSpPr>
          <p:cNvPr id="4" name="Espace réservé de la date 3">
            <a:extLst>
              <a:ext uri="{FF2B5EF4-FFF2-40B4-BE49-F238E27FC236}">
                <a16:creationId xmlns:a16="http://schemas.microsoft.com/office/drawing/2014/main" id="{43E96533-0ABC-43CF-A178-990FE4A0AE10}"/>
              </a:ext>
            </a:extLst>
          </p:cNvPr>
          <p:cNvSpPr>
            <a:spLocks noGrp="1"/>
          </p:cNvSpPr>
          <p:nvPr>
            <p:ph type="dt" sz="half" idx="10"/>
          </p:nvPr>
        </p:nvSpPr>
        <p:spPr/>
        <p:txBody>
          <a:bodyPr rtlCol="0"/>
          <a:lstStyle/>
          <a:p>
            <a:pPr rtl="0"/>
            <a:r>
              <a:rPr lang="fr-FR"/>
              <a:t>03/09/20XX</a:t>
            </a:r>
          </a:p>
        </p:txBody>
      </p:sp>
      <p:sp>
        <p:nvSpPr>
          <p:cNvPr id="5" name="Espace réservé du pied de page 4">
            <a:extLst>
              <a:ext uri="{FF2B5EF4-FFF2-40B4-BE49-F238E27FC236}">
                <a16:creationId xmlns:a16="http://schemas.microsoft.com/office/drawing/2014/main" id="{5D109D7B-C32A-4E78-8DDF-03685549555D}"/>
              </a:ext>
            </a:extLst>
          </p:cNvPr>
          <p:cNvSpPr>
            <a:spLocks noGrp="1"/>
          </p:cNvSpPr>
          <p:nvPr>
            <p:ph type="ftr" sz="quarter" idx="11"/>
          </p:nvPr>
        </p:nvSpPr>
        <p:spPr/>
        <p:txBody>
          <a:bodyPr rtlCol="0"/>
          <a:lstStyle/>
          <a:p>
            <a:pPr rtl="0"/>
            <a:r>
              <a:rPr lang="fr-FR"/>
              <a:t>Titre de la présentation</a:t>
            </a:r>
          </a:p>
        </p:txBody>
      </p:sp>
      <p:sp>
        <p:nvSpPr>
          <p:cNvPr id="6" name="Espace réservé du numéro de diapositive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rtlCol="0"/>
          <a:lstStyle/>
          <a:p>
            <a:pPr rtl="0"/>
            <a:fld id="{B9713C8C-8E70-45D5-AE59-23E60168254E}" type="slidenum">
              <a:rPr lang="fr-FR" smtClean="0"/>
              <a:t>7</a:t>
            </a:fld>
            <a:endParaRPr lang="fr-FR"/>
          </a:p>
        </p:txBody>
      </p:sp>
    </p:spTree>
    <p:extLst>
      <p:ext uri="{BB962C8B-B14F-4D97-AF65-F5344CB8AC3E}">
        <p14:creationId xmlns:p14="http://schemas.microsoft.com/office/powerpoint/2010/main" val="3079534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D729CCBC-5442-4C93-B800-2D4D325D32E4}"/>
              </a:ext>
            </a:extLst>
          </p:cNvPr>
          <p:cNvSpPr>
            <a:spLocks noGrp="1"/>
          </p:cNvSpPr>
          <p:nvPr>
            <p:ph type="title"/>
          </p:nvPr>
        </p:nvSpPr>
        <p:spPr/>
        <p:txBody>
          <a:bodyPr rtlCol="0"/>
          <a:lstStyle/>
          <a:p>
            <a:pPr rtl="0"/>
            <a:r>
              <a:rPr lang="fr-FR"/>
              <a:t>Équipe</a:t>
            </a:r>
          </a:p>
        </p:txBody>
      </p:sp>
      <p:pic>
        <p:nvPicPr>
          <p:cNvPr id="21" name="Espace réservé d’image 20" descr="portrait d’un membre de l’équipe">
            <a:extLst>
              <a:ext uri="{FF2B5EF4-FFF2-40B4-BE49-F238E27FC236}">
                <a16:creationId xmlns:a16="http://schemas.microsoft.com/office/drawing/2014/main" id="{5F016331-E9AC-40F7-98B5-5A637369DB88}"/>
              </a:ext>
            </a:extLst>
          </p:cNvPr>
          <p:cNvPicPr>
            <a:picLocks noGrp="1" noChangeAspect="1"/>
          </p:cNvPicPr>
          <p:nvPr>
            <p:ph type="pic" sz="quarter" idx="13"/>
          </p:nvPr>
        </p:nvPicPr>
        <p:blipFill rotWithShape="1">
          <a:blip r:embed="rId3"/>
          <a:srcRect l="162" r="162"/>
          <a:stretch/>
        </p:blipFill>
        <p:spPr/>
      </p:pic>
      <p:pic>
        <p:nvPicPr>
          <p:cNvPr id="23" name="Espace réservé d’image 22" descr="portrait d’un membre de l’équipe">
            <a:extLst>
              <a:ext uri="{FF2B5EF4-FFF2-40B4-BE49-F238E27FC236}">
                <a16:creationId xmlns:a16="http://schemas.microsoft.com/office/drawing/2014/main" id="{5498FE7A-766C-4955-B644-E18D5E4582E5}"/>
              </a:ext>
            </a:extLst>
          </p:cNvPr>
          <p:cNvPicPr>
            <a:picLocks noGrp="1" noChangeAspect="1"/>
          </p:cNvPicPr>
          <p:nvPr>
            <p:ph type="pic" sz="quarter" idx="14"/>
          </p:nvPr>
        </p:nvPicPr>
        <p:blipFill rotWithShape="1">
          <a:blip r:embed="rId4"/>
          <a:srcRect t="21" b="21"/>
          <a:stretch/>
        </p:blipFill>
        <p:spPr/>
      </p:pic>
      <p:pic>
        <p:nvPicPr>
          <p:cNvPr id="25" name="Espace réservé d’image 24" descr="portrait d’un membre de l’équipe">
            <a:extLst>
              <a:ext uri="{FF2B5EF4-FFF2-40B4-BE49-F238E27FC236}">
                <a16:creationId xmlns:a16="http://schemas.microsoft.com/office/drawing/2014/main" id="{08A04BB6-2617-4F5F-9059-FD458259864C}"/>
              </a:ext>
            </a:extLst>
          </p:cNvPr>
          <p:cNvPicPr>
            <a:picLocks noGrp="1" noChangeAspect="1"/>
          </p:cNvPicPr>
          <p:nvPr>
            <p:ph type="pic" sz="quarter" idx="15"/>
          </p:nvPr>
        </p:nvPicPr>
        <p:blipFill rotWithShape="1">
          <a:blip r:embed="rId5"/>
          <a:srcRect t="208" b="208"/>
          <a:stretch/>
        </p:blipFill>
        <p:spPr/>
      </p:pic>
      <p:pic>
        <p:nvPicPr>
          <p:cNvPr id="27" name="Espace réservé d’image 26" descr="portrait d’un membre de l’équipe">
            <a:extLst>
              <a:ext uri="{FF2B5EF4-FFF2-40B4-BE49-F238E27FC236}">
                <a16:creationId xmlns:a16="http://schemas.microsoft.com/office/drawing/2014/main" id="{5D294FEF-F722-4096-9777-B6684EE796F0}"/>
              </a:ext>
            </a:extLst>
          </p:cNvPr>
          <p:cNvPicPr>
            <a:picLocks noGrp="1" noChangeAspect="1"/>
          </p:cNvPicPr>
          <p:nvPr>
            <p:ph type="pic" sz="quarter" idx="16"/>
          </p:nvPr>
        </p:nvPicPr>
        <p:blipFill rotWithShape="1">
          <a:blip r:embed="rId6"/>
          <a:srcRect t="21" b="21"/>
          <a:stretch/>
        </p:blipFill>
        <p:spPr/>
      </p:pic>
      <p:pic>
        <p:nvPicPr>
          <p:cNvPr id="29" name="Espace réservé d’image 28" descr="portrait d’un membre de l’équipe">
            <a:extLst>
              <a:ext uri="{FF2B5EF4-FFF2-40B4-BE49-F238E27FC236}">
                <a16:creationId xmlns:a16="http://schemas.microsoft.com/office/drawing/2014/main" id="{5ED88184-2AD2-4BCF-A560-D69DD100012B}"/>
              </a:ext>
            </a:extLst>
          </p:cNvPr>
          <p:cNvPicPr>
            <a:picLocks noGrp="1" noChangeAspect="1"/>
          </p:cNvPicPr>
          <p:nvPr>
            <p:ph type="pic" sz="quarter" idx="17"/>
          </p:nvPr>
        </p:nvPicPr>
        <p:blipFill rotWithShape="1">
          <a:blip r:embed="rId7"/>
          <a:srcRect t="21" b="21"/>
          <a:stretch/>
        </p:blipFill>
        <p:spPr/>
      </p:pic>
      <p:sp>
        <p:nvSpPr>
          <p:cNvPr id="8" name="Espace réservé du texte 7">
            <a:extLst>
              <a:ext uri="{FF2B5EF4-FFF2-40B4-BE49-F238E27FC236}">
                <a16:creationId xmlns:a16="http://schemas.microsoft.com/office/drawing/2014/main" id="{2EE63CD2-A142-4385-BA8D-E3DBBDE8F767}"/>
              </a:ext>
            </a:extLst>
          </p:cNvPr>
          <p:cNvSpPr>
            <a:spLocks noGrp="1"/>
          </p:cNvSpPr>
          <p:nvPr>
            <p:ph type="body" sz="quarter" idx="18"/>
          </p:nvPr>
        </p:nvSpPr>
        <p:spPr/>
        <p:txBody>
          <a:bodyPr rtlCol="0"/>
          <a:lstStyle/>
          <a:p>
            <a:pPr rtl="0"/>
            <a:r>
              <a:rPr lang="fr-FR" sz="2000">
                <a:latin typeface="+mj-lt"/>
              </a:rPr>
              <a:t>Nom</a:t>
            </a:r>
          </a:p>
        </p:txBody>
      </p:sp>
      <p:sp>
        <p:nvSpPr>
          <p:cNvPr id="16" name="Espace réservé du texte 15">
            <a:extLst>
              <a:ext uri="{FF2B5EF4-FFF2-40B4-BE49-F238E27FC236}">
                <a16:creationId xmlns:a16="http://schemas.microsoft.com/office/drawing/2014/main" id="{A414389E-EAD9-4B6E-9B85-1F6843AC6CB7}"/>
              </a:ext>
            </a:extLst>
          </p:cNvPr>
          <p:cNvSpPr>
            <a:spLocks noGrp="1"/>
          </p:cNvSpPr>
          <p:nvPr>
            <p:ph type="body" sz="quarter" idx="26"/>
          </p:nvPr>
        </p:nvSpPr>
        <p:spPr/>
        <p:txBody>
          <a:bodyPr rtlCol="0"/>
          <a:lstStyle/>
          <a:p>
            <a:pPr rtl="0"/>
            <a:r>
              <a:rPr lang="fr-FR" sz="2000">
                <a:latin typeface="+mj-lt"/>
              </a:rPr>
              <a:t>Nom</a:t>
            </a:r>
          </a:p>
        </p:txBody>
      </p:sp>
      <p:sp>
        <p:nvSpPr>
          <p:cNvPr id="14" name="Espace réservé du texte 13">
            <a:extLst>
              <a:ext uri="{FF2B5EF4-FFF2-40B4-BE49-F238E27FC236}">
                <a16:creationId xmlns:a16="http://schemas.microsoft.com/office/drawing/2014/main" id="{BE8B7117-A519-4B56-9893-9D8BE5520B8E}"/>
              </a:ext>
            </a:extLst>
          </p:cNvPr>
          <p:cNvSpPr>
            <a:spLocks noGrp="1"/>
          </p:cNvSpPr>
          <p:nvPr>
            <p:ph type="body" sz="quarter" idx="24"/>
          </p:nvPr>
        </p:nvSpPr>
        <p:spPr/>
        <p:txBody>
          <a:bodyPr rtlCol="0"/>
          <a:lstStyle/>
          <a:p>
            <a:pPr rtl="0"/>
            <a:r>
              <a:rPr lang="fr-FR" sz="2000">
                <a:latin typeface="+mj-lt"/>
              </a:rPr>
              <a:t>Nom</a:t>
            </a:r>
          </a:p>
        </p:txBody>
      </p:sp>
      <p:sp>
        <p:nvSpPr>
          <p:cNvPr id="12" name="Espace réservé du texte 11">
            <a:extLst>
              <a:ext uri="{FF2B5EF4-FFF2-40B4-BE49-F238E27FC236}">
                <a16:creationId xmlns:a16="http://schemas.microsoft.com/office/drawing/2014/main" id="{F088A138-11AC-4A09-ABC8-8DA1BF3A3C23}"/>
              </a:ext>
            </a:extLst>
          </p:cNvPr>
          <p:cNvSpPr>
            <a:spLocks noGrp="1"/>
          </p:cNvSpPr>
          <p:nvPr>
            <p:ph type="body" sz="quarter" idx="22"/>
          </p:nvPr>
        </p:nvSpPr>
        <p:spPr/>
        <p:txBody>
          <a:bodyPr rtlCol="0"/>
          <a:lstStyle/>
          <a:p>
            <a:pPr rtl="0"/>
            <a:r>
              <a:rPr lang="fr-FR" sz="2000">
                <a:latin typeface="+mj-lt"/>
              </a:rPr>
              <a:t>Nom</a:t>
            </a:r>
          </a:p>
        </p:txBody>
      </p:sp>
      <p:sp>
        <p:nvSpPr>
          <p:cNvPr id="10" name="Espace réservé du texte 9">
            <a:extLst>
              <a:ext uri="{FF2B5EF4-FFF2-40B4-BE49-F238E27FC236}">
                <a16:creationId xmlns:a16="http://schemas.microsoft.com/office/drawing/2014/main" id="{75C011A9-D736-4438-9BB5-F81789CA47D6}"/>
              </a:ext>
            </a:extLst>
          </p:cNvPr>
          <p:cNvSpPr>
            <a:spLocks noGrp="1"/>
          </p:cNvSpPr>
          <p:nvPr>
            <p:ph type="body" sz="quarter" idx="20"/>
          </p:nvPr>
        </p:nvSpPr>
        <p:spPr/>
        <p:txBody>
          <a:bodyPr rtlCol="0"/>
          <a:lstStyle/>
          <a:p>
            <a:pPr rtl="0"/>
            <a:r>
              <a:rPr lang="fr-FR" sz="2000">
                <a:latin typeface="+mj-lt"/>
              </a:rPr>
              <a:t>Nom</a:t>
            </a:r>
          </a:p>
        </p:txBody>
      </p:sp>
      <p:sp>
        <p:nvSpPr>
          <p:cNvPr id="9" name="Espace réservé du texte 8">
            <a:extLst>
              <a:ext uri="{FF2B5EF4-FFF2-40B4-BE49-F238E27FC236}">
                <a16:creationId xmlns:a16="http://schemas.microsoft.com/office/drawing/2014/main" id="{AE125039-668E-48DA-9309-5CE680A10283}"/>
              </a:ext>
            </a:extLst>
          </p:cNvPr>
          <p:cNvSpPr>
            <a:spLocks noGrp="1"/>
          </p:cNvSpPr>
          <p:nvPr>
            <p:ph type="body" sz="quarter" idx="19"/>
          </p:nvPr>
        </p:nvSpPr>
        <p:spPr/>
        <p:txBody>
          <a:bodyPr rtlCol="0"/>
          <a:lstStyle/>
          <a:p>
            <a:pPr rtl="0"/>
            <a:r>
              <a:rPr lang="fr-FR" sz="2000"/>
              <a:t>Titre</a:t>
            </a:r>
            <a:endParaRPr lang="fr-FR"/>
          </a:p>
        </p:txBody>
      </p:sp>
      <p:sp>
        <p:nvSpPr>
          <p:cNvPr id="17" name="Espace réservé du texte 16">
            <a:extLst>
              <a:ext uri="{FF2B5EF4-FFF2-40B4-BE49-F238E27FC236}">
                <a16:creationId xmlns:a16="http://schemas.microsoft.com/office/drawing/2014/main" id="{60049D3B-4850-4D95-B946-4AFE0126F22F}"/>
              </a:ext>
            </a:extLst>
          </p:cNvPr>
          <p:cNvSpPr>
            <a:spLocks noGrp="1"/>
          </p:cNvSpPr>
          <p:nvPr>
            <p:ph type="body" sz="quarter" idx="27"/>
          </p:nvPr>
        </p:nvSpPr>
        <p:spPr/>
        <p:txBody>
          <a:bodyPr rtlCol="0"/>
          <a:lstStyle/>
          <a:p>
            <a:pPr rtl="0"/>
            <a:r>
              <a:rPr lang="fr-FR" sz="2000"/>
              <a:t>Titre</a:t>
            </a:r>
            <a:endParaRPr lang="fr-FR"/>
          </a:p>
        </p:txBody>
      </p:sp>
      <p:sp>
        <p:nvSpPr>
          <p:cNvPr id="15" name="Espace réservé du texte 14">
            <a:extLst>
              <a:ext uri="{FF2B5EF4-FFF2-40B4-BE49-F238E27FC236}">
                <a16:creationId xmlns:a16="http://schemas.microsoft.com/office/drawing/2014/main" id="{C15C2B3A-7767-4BAD-843D-060598064B66}"/>
              </a:ext>
            </a:extLst>
          </p:cNvPr>
          <p:cNvSpPr>
            <a:spLocks noGrp="1"/>
          </p:cNvSpPr>
          <p:nvPr>
            <p:ph type="body" sz="quarter" idx="25"/>
          </p:nvPr>
        </p:nvSpPr>
        <p:spPr/>
        <p:txBody>
          <a:bodyPr rtlCol="0"/>
          <a:lstStyle/>
          <a:p>
            <a:pPr rtl="0"/>
            <a:r>
              <a:rPr lang="fr-FR" sz="2000"/>
              <a:t>Titre</a:t>
            </a:r>
            <a:endParaRPr lang="fr-FR"/>
          </a:p>
        </p:txBody>
      </p:sp>
      <p:sp>
        <p:nvSpPr>
          <p:cNvPr id="13" name="Espace réservé du texte 12">
            <a:extLst>
              <a:ext uri="{FF2B5EF4-FFF2-40B4-BE49-F238E27FC236}">
                <a16:creationId xmlns:a16="http://schemas.microsoft.com/office/drawing/2014/main" id="{DB4E687A-B817-41CB-B281-3E191D03FA7C}"/>
              </a:ext>
            </a:extLst>
          </p:cNvPr>
          <p:cNvSpPr>
            <a:spLocks noGrp="1"/>
          </p:cNvSpPr>
          <p:nvPr>
            <p:ph type="body" sz="quarter" idx="23"/>
          </p:nvPr>
        </p:nvSpPr>
        <p:spPr/>
        <p:txBody>
          <a:bodyPr rtlCol="0"/>
          <a:lstStyle/>
          <a:p>
            <a:pPr rtl="0"/>
            <a:r>
              <a:rPr lang="fr-FR" sz="2000"/>
              <a:t>Titre</a:t>
            </a:r>
            <a:endParaRPr lang="fr-FR"/>
          </a:p>
        </p:txBody>
      </p:sp>
      <p:sp>
        <p:nvSpPr>
          <p:cNvPr id="11" name="Espace réservé du texte 10">
            <a:extLst>
              <a:ext uri="{FF2B5EF4-FFF2-40B4-BE49-F238E27FC236}">
                <a16:creationId xmlns:a16="http://schemas.microsoft.com/office/drawing/2014/main" id="{CCD9E0BE-D9B0-4FA4-8710-29A746F26E13}"/>
              </a:ext>
            </a:extLst>
          </p:cNvPr>
          <p:cNvSpPr>
            <a:spLocks noGrp="1"/>
          </p:cNvSpPr>
          <p:nvPr>
            <p:ph type="body" sz="quarter" idx="21"/>
          </p:nvPr>
        </p:nvSpPr>
        <p:spPr/>
        <p:txBody>
          <a:bodyPr rtlCol="0"/>
          <a:lstStyle/>
          <a:p>
            <a:pPr rtl="0"/>
            <a:r>
              <a:rPr lang="fr-FR" sz="2000"/>
              <a:t>Titre</a:t>
            </a:r>
            <a:endParaRPr lang="fr-FR"/>
          </a:p>
        </p:txBody>
      </p:sp>
      <p:sp>
        <p:nvSpPr>
          <p:cNvPr id="30" name="Espace réservé de la date 29">
            <a:extLst>
              <a:ext uri="{FF2B5EF4-FFF2-40B4-BE49-F238E27FC236}">
                <a16:creationId xmlns:a16="http://schemas.microsoft.com/office/drawing/2014/main" id="{F66896BE-3509-49D5-A28D-97859D7434FE}"/>
              </a:ext>
            </a:extLst>
          </p:cNvPr>
          <p:cNvSpPr>
            <a:spLocks noGrp="1"/>
          </p:cNvSpPr>
          <p:nvPr>
            <p:ph type="dt" sz="half" idx="10"/>
          </p:nvPr>
        </p:nvSpPr>
        <p:spPr/>
        <p:txBody>
          <a:bodyPr rtlCol="0"/>
          <a:lstStyle/>
          <a:p>
            <a:pPr rtl="0"/>
            <a:r>
              <a:rPr lang="fr-FR"/>
              <a:t>03/09/20XX</a:t>
            </a:r>
          </a:p>
        </p:txBody>
      </p:sp>
      <p:sp>
        <p:nvSpPr>
          <p:cNvPr id="31" name="Espace réservé du pied de page 30">
            <a:extLst>
              <a:ext uri="{FF2B5EF4-FFF2-40B4-BE49-F238E27FC236}">
                <a16:creationId xmlns:a16="http://schemas.microsoft.com/office/drawing/2014/main" id="{72FA7226-D67B-432B-A25E-F3656C32D1CD}"/>
              </a:ext>
            </a:extLst>
          </p:cNvPr>
          <p:cNvSpPr>
            <a:spLocks noGrp="1"/>
          </p:cNvSpPr>
          <p:nvPr>
            <p:ph type="ftr" sz="quarter" idx="11"/>
          </p:nvPr>
        </p:nvSpPr>
        <p:spPr/>
        <p:txBody>
          <a:bodyPr rtlCol="0"/>
          <a:lstStyle/>
          <a:p>
            <a:pPr rtl="0"/>
            <a:r>
              <a:rPr lang="fr-FR"/>
              <a:t>Titre de la présentation</a:t>
            </a:r>
          </a:p>
        </p:txBody>
      </p:sp>
      <p:sp>
        <p:nvSpPr>
          <p:cNvPr id="32" name="Espace réservé du numéro de diapositive 31">
            <a:extLst>
              <a:ext uri="{FF2B5EF4-FFF2-40B4-BE49-F238E27FC236}">
                <a16:creationId xmlns:a16="http://schemas.microsoft.com/office/drawing/2014/main" id="{89BE6787-F451-403C-864D-CA5BF63B475A}"/>
              </a:ext>
            </a:extLst>
          </p:cNvPr>
          <p:cNvSpPr>
            <a:spLocks noGrp="1"/>
          </p:cNvSpPr>
          <p:nvPr>
            <p:ph type="sldNum" sz="quarter" idx="12"/>
          </p:nvPr>
        </p:nvSpPr>
        <p:spPr/>
        <p:txBody>
          <a:bodyPr rtlCol="0"/>
          <a:lstStyle/>
          <a:p>
            <a:pPr rtl="0"/>
            <a:fld id="{B9713C8C-8E70-45D5-AE59-23E60168254E}" type="slidenum">
              <a:rPr lang="fr-FR" smtClean="0"/>
              <a:t>8</a:t>
            </a:fld>
            <a:endParaRPr lang="fr-FR"/>
          </a:p>
        </p:txBody>
      </p:sp>
    </p:spTree>
    <p:extLst>
      <p:ext uri="{BB962C8B-B14F-4D97-AF65-F5344CB8AC3E}">
        <p14:creationId xmlns:p14="http://schemas.microsoft.com/office/powerpoint/2010/main" val="3937857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3C7BDB-B7D1-465C-9965-C0C4D79D10F4}"/>
              </a:ext>
            </a:extLst>
          </p:cNvPr>
          <p:cNvSpPr>
            <a:spLocks noGrp="1"/>
          </p:cNvSpPr>
          <p:nvPr>
            <p:ph type="title"/>
          </p:nvPr>
        </p:nvSpPr>
        <p:spPr/>
        <p:txBody>
          <a:bodyPr rtlCol="0"/>
          <a:lstStyle/>
          <a:p>
            <a:pPr rtl="0"/>
            <a:r>
              <a:rPr lang="fr-FR" dirty="0"/>
              <a:t>Chronologie</a:t>
            </a:r>
          </a:p>
        </p:txBody>
      </p:sp>
      <p:graphicFrame>
        <p:nvGraphicFramePr>
          <p:cNvPr id="5" name="Espace réservé du contenu 3" descr="Chronologie graphique SmartArt">
            <a:extLst>
              <a:ext uri="{FF2B5EF4-FFF2-40B4-BE49-F238E27FC236}">
                <a16:creationId xmlns:a16="http://schemas.microsoft.com/office/drawing/2014/main" id="{1AD6A0AA-485F-4BC1-AD81-A826C298B1B5}"/>
              </a:ext>
            </a:extLst>
          </p:cNvPr>
          <p:cNvGraphicFramePr>
            <a:graphicFrameLocks noGrp="1"/>
          </p:cNvGraphicFramePr>
          <p:nvPr>
            <p:ph idx="1"/>
            <p:extLst>
              <p:ext uri="{D42A27DB-BD31-4B8C-83A1-F6EECF244321}">
                <p14:modId xmlns:p14="http://schemas.microsoft.com/office/powerpoint/2010/main" val="2051832997"/>
              </p:ext>
            </p:extLst>
          </p:nvPr>
        </p:nvGraphicFramePr>
        <p:xfrm>
          <a:off x="1066800" y="2542032"/>
          <a:ext cx="10058400" cy="3419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Espace réservé de la date 5">
            <a:extLst>
              <a:ext uri="{FF2B5EF4-FFF2-40B4-BE49-F238E27FC236}">
                <a16:creationId xmlns:a16="http://schemas.microsoft.com/office/drawing/2014/main" id="{FFA9757F-0365-4F15-86D3-6165DFD49085}"/>
              </a:ext>
            </a:extLst>
          </p:cNvPr>
          <p:cNvSpPr>
            <a:spLocks noGrp="1"/>
          </p:cNvSpPr>
          <p:nvPr>
            <p:ph type="dt" sz="half" idx="10"/>
          </p:nvPr>
        </p:nvSpPr>
        <p:spPr/>
        <p:txBody>
          <a:bodyPr rtlCol="0"/>
          <a:lstStyle/>
          <a:p>
            <a:pPr rtl="0"/>
            <a:r>
              <a:rPr lang="fr-FR" dirty="0"/>
              <a:t>03/09/20XX</a:t>
            </a:r>
          </a:p>
        </p:txBody>
      </p:sp>
      <p:sp>
        <p:nvSpPr>
          <p:cNvPr id="7" name="Espace réservé du pied de page 6">
            <a:extLst>
              <a:ext uri="{FF2B5EF4-FFF2-40B4-BE49-F238E27FC236}">
                <a16:creationId xmlns:a16="http://schemas.microsoft.com/office/drawing/2014/main" id="{BD13B003-BFA7-43DB-9005-32EFF68D1340}"/>
              </a:ext>
            </a:extLst>
          </p:cNvPr>
          <p:cNvSpPr>
            <a:spLocks noGrp="1"/>
          </p:cNvSpPr>
          <p:nvPr>
            <p:ph type="ftr" sz="quarter" idx="11"/>
          </p:nvPr>
        </p:nvSpPr>
        <p:spPr/>
        <p:txBody>
          <a:bodyPr rtlCol="0"/>
          <a:lstStyle/>
          <a:p>
            <a:pPr rtl="0"/>
            <a:r>
              <a:rPr lang="fr-FR" dirty="0"/>
              <a:t>Titre de la présentation</a:t>
            </a:r>
          </a:p>
        </p:txBody>
      </p:sp>
      <p:sp>
        <p:nvSpPr>
          <p:cNvPr id="8" name="Espace réservé du numéro de diapositive 7">
            <a:extLst>
              <a:ext uri="{FF2B5EF4-FFF2-40B4-BE49-F238E27FC236}">
                <a16:creationId xmlns:a16="http://schemas.microsoft.com/office/drawing/2014/main" id="{60264F83-93CE-4B81-87A0-2FF1A991148D}"/>
              </a:ext>
            </a:extLst>
          </p:cNvPr>
          <p:cNvSpPr>
            <a:spLocks noGrp="1"/>
          </p:cNvSpPr>
          <p:nvPr>
            <p:ph type="sldNum" sz="quarter" idx="12"/>
          </p:nvPr>
        </p:nvSpPr>
        <p:spPr/>
        <p:txBody>
          <a:bodyPr rtlCol="0"/>
          <a:lstStyle/>
          <a:p>
            <a:pPr rtl="0"/>
            <a:fld id="{B9713C8C-8E70-45D5-AE59-23E60168254E}" type="slidenum">
              <a:rPr lang="fr-FR" smtClean="0"/>
              <a:t>9</a:t>
            </a:fld>
            <a:endParaRPr lang="fr-FR" dirty="0"/>
          </a:p>
        </p:txBody>
      </p:sp>
    </p:spTree>
    <p:extLst>
      <p:ext uri="{BB962C8B-B14F-4D97-AF65-F5344CB8AC3E}">
        <p14:creationId xmlns:p14="http://schemas.microsoft.com/office/powerpoint/2010/main" val="970158950"/>
      </p:ext>
    </p:extLst>
  </p:cSld>
  <p:clrMapOvr>
    <a:masterClrMapping/>
  </p:clrMapOvr>
</p:sld>
</file>

<file path=ppt/theme/theme1.xml><?xml version="1.0" encoding="utf-8"?>
<a:theme xmlns:a="http://schemas.openxmlformats.org/drawingml/2006/main" name="Pinceau">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69757158.tgt.Office_48399888_TF89080264_Win32_OJ108761955.potx" id="{477920BD-AB9F-4BEE-B260-6413E5EE5EB4}" vid="{CBBEB043-4B5A-41C6-B734-8FFBE5588B0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DCE9DA-F7FD-45FA-83B7-D9813A4425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Présentation du pinceau</Template>
  <TotalTime>283</TotalTime>
  <Words>623</Words>
  <Application>Microsoft Office PowerPoint</Application>
  <PresentationFormat>Grand écran</PresentationFormat>
  <Paragraphs>129</Paragraphs>
  <Slides>13</Slides>
  <Notes>13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13</vt:i4>
      </vt:variant>
    </vt:vector>
  </HeadingPairs>
  <TitlesOfParts>
    <vt:vector size="19" baseType="lpstr">
      <vt:lpstr>Arial</vt:lpstr>
      <vt:lpstr>Book Antiqua</vt:lpstr>
      <vt:lpstr>Calibri</vt:lpstr>
      <vt:lpstr>Century Gothic</vt:lpstr>
      <vt:lpstr>Elephant</vt:lpstr>
      <vt:lpstr>Pinceau</vt:lpstr>
      <vt:lpstr>Présentation PowerPoint</vt:lpstr>
      <vt:lpstr>Conception du site</vt:lpstr>
      <vt:lpstr>Ordre du jour </vt:lpstr>
      <vt:lpstr>Thème un</vt:lpstr>
      <vt:lpstr>Graphique</vt:lpstr>
      <vt:lpstr>Tableau</vt:lpstr>
      <vt:lpstr>La meilleure manière de commencer, c’est d’arrêter de parler et de s’y mettre.</vt:lpstr>
      <vt:lpstr>Équipe</vt:lpstr>
      <vt:lpstr>Chronologie</vt:lpstr>
      <vt:lpstr>Contenu</vt:lpstr>
      <vt:lpstr>Contenu </vt:lpstr>
      <vt:lpstr>Récapitulatif</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Nathalie CHARBONNEL</dc:creator>
  <cp:lastModifiedBy>Nathalie CHARBONNEL</cp:lastModifiedBy>
  <cp:revision>1</cp:revision>
  <dcterms:created xsi:type="dcterms:W3CDTF">2022-08-26T08:42:07Z</dcterms:created>
  <dcterms:modified xsi:type="dcterms:W3CDTF">2022-08-26T13:25:39Z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